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8"/>
  </p:notesMasterIdLst>
  <p:sldIdLst>
    <p:sldId id="1580" r:id="rId2"/>
    <p:sldId id="1712" r:id="rId3"/>
    <p:sldId id="1771" r:id="rId4"/>
    <p:sldId id="1728" r:id="rId5"/>
    <p:sldId id="1729" r:id="rId6"/>
    <p:sldId id="1769" r:id="rId7"/>
    <p:sldId id="1770" r:id="rId8"/>
    <p:sldId id="1714" r:id="rId9"/>
    <p:sldId id="1718" r:id="rId10"/>
    <p:sldId id="1717" r:id="rId11"/>
    <p:sldId id="1720" r:id="rId12"/>
    <p:sldId id="1721" r:id="rId13"/>
    <p:sldId id="1723" r:id="rId14"/>
    <p:sldId id="1724" r:id="rId15"/>
    <p:sldId id="1722" r:id="rId16"/>
    <p:sldId id="1725" r:id="rId17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18"/>
    <p:restoredTop sz="94631"/>
  </p:normalViewPr>
  <p:slideViewPr>
    <p:cSldViewPr snapToGrid="0" snapToObjects="1">
      <p:cViewPr varScale="1">
        <p:scale>
          <a:sx n="154" d="100"/>
          <a:sy n="15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02D6-52B6-5541-8BB9-797FC43F58CD}" type="datetimeFigureOut">
              <a:t>9.10.2024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FC547-15F3-F143-B10C-B928029B9414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476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102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66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1139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5894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158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A1F307D5-111E-EB7E-C2C6-F8D4863D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965447"/>
            <a:ext cx="2403231" cy="121260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0965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516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823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606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728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34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30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21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999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/>
              <a:t>9.10.2024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50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.wdp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20.svg"/><Relationship Id="rId7" Type="http://schemas.openxmlformats.org/officeDocument/2006/relationships/image" Target="../media/image11.svg"/><Relationship Id="rId12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Complexity:</a:t>
            </a:r>
            <a:r>
              <a:rPr lang="en-US" sz="4400" dirty="0"/>
              <a:t> deployment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115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 descr="Laptop kontur">
            <a:extLst>
              <a:ext uri="{FF2B5EF4-FFF2-40B4-BE49-F238E27FC236}">
                <a16:creationId xmlns:a16="http://schemas.microsoft.com/office/drawing/2014/main" id="{ADD90926-08D9-0F79-281B-747818F2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840" y="1397000"/>
            <a:ext cx="2349500" cy="2349500"/>
          </a:xfrm>
          <a:prstGeom prst="rect">
            <a:avLst/>
          </a:prstGeom>
        </p:spPr>
      </p:pic>
      <p:sp>
        <p:nvSpPr>
          <p:cNvPr id="5" name="Freeform 45">
            <a:extLst>
              <a:ext uri="{FF2B5EF4-FFF2-40B4-BE49-F238E27FC236}">
                <a16:creationId xmlns:a16="http://schemas.microsoft.com/office/drawing/2014/main" id="{FDEB9C6B-7AB8-ADD9-C6B8-AA805A74F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943" y="1952699"/>
            <a:ext cx="1103240" cy="1238101"/>
          </a:xfrm>
          <a:custGeom>
            <a:avLst/>
            <a:gdLst>
              <a:gd name="connsiteX0" fmla="*/ 250869 w 488223"/>
              <a:gd name="connsiteY0" fmla="*/ 478094 h 547904"/>
              <a:gd name="connsiteX1" fmla="*/ 222994 w 488223"/>
              <a:gd name="connsiteY1" fmla="*/ 506018 h 547904"/>
              <a:gd name="connsiteX2" fmla="*/ 250869 w 488223"/>
              <a:gd name="connsiteY2" fmla="*/ 533942 h 547904"/>
              <a:gd name="connsiteX3" fmla="*/ 278743 w 488223"/>
              <a:gd name="connsiteY3" fmla="*/ 506018 h 547904"/>
              <a:gd name="connsiteX4" fmla="*/ 250869 w 488223"/>
              <a:gd name="connsiteY4" fmla="*/ 478094 h 547904"/>
              <a:gd name="connsiteX5" fmla="*/ 181739 w 488223"/>
              <a:gd name="connsiteY5" fmla="*/ 363686 h 547904"/>
              <a:gd name="connsiteX6" fmla="*/ 209504 w 488223"/>
              <a:gd name="connsiteY6" fmla="*/ 363686 h 547904"/>
              <a:gd name="connsiteX7" fmla="*/ 223387 w 488223"/>
              <a:gd name="connsiteY7" fmla="*/ 377048 h 547904"/>
              <a:gd name="connsiteX8" fmla="*/ 209504 w 488223"/>
              <a:gd name="connsiteY8" fmla="*/ 391245 h 547904"/>
              <a:gd name="connsiteX9" fmla="*/ 181739 w 488223"/>
              <a:gd name="connsiteY9" fmla="*/ 391245 h 547904"/>
              <a:gd name="connsiteX10" fmla="*/ 167856 w 488223"/>
              <a:gd name="connsiteY10" fmla="*/ 377048 h 547904"/>
              <a:gd name="connsiteX11" fmla="*/ 181739 w 488223"/>
              <a:gd name="connsiteY11" fmla="*/ 363686 h 547904"/>
              <a:gd name="connsiteX12" fmla="*/ 97810 w 488223"/>
              <a:gd name="connsiteY12" fmla="*/ 363686 h 547904"/>
              <a:gd name="connsiteX13" fmla="*/ 125575 w 488223"/>
              <a:gd name="connsiteY13" fmla="*/ 363686 h 547904"/>
              <a:gd name="connsiteX14" fmla="*/ 139458 w 488223"/>
              <a:gd name="connsiteY14" fmla="*/ 377048 h 547904"/>
              <a:gd name="connsiteX15" fmla="*/ 125575 w 488223"/>
              <a:gd name="connsiteY15" fmla="*/ 391245 h 547904"/>
              <a:gd name="connsiteX16" fmla="*/ 97810 w 488223"/>
              <a:gd name="connsiteY16" fmla="*/ 391245 h 547904"/>
              <a:gd name="connsiteX17" fmla="*/ 83927 w 488223"/>
              <a:gd name="connsiteY17" fmla="*/ 377048 h 547904"/>
              <a:gd name="connsiteX18" fmla="*/ 97810 w 488223"/>
              <a:gd name="connsiteY18" fmla="*/ 363686 h 547904"/>
              <a:gd name="connsiteX19" fmla="*/ 376951 w 488223"/>
              <a:gd name="connsiteY19" fmla="*/ 355854 h 547904"/>
              <a:gd name="connsiteX20" fmla="*/ 355564 w 488223"/>
              <a:gd name="connsiteY20" fmla="*/ 377247 h 547904"/>
              <a:gd name="connsiteX21" fmla="*/ 376951 w 488223"/>
              <a:gd name="connsiteY21" fmla="*/ 399069 h 547904"/>
              <a:gd name="connsiteX22" fmla="*/ 397920 w 488223"/>
              <a:gd name="connsiteY22" fmla="*/ 377247 h 547904"/>
              <a:gd name="connsiteX23" fmla="*/ 376951 w 488223"/>
              <a:gd name="connsiteY23" fmla="*/ 355854 h 547904"/>
              <a:gd name="connsiteX24" fmla="*/ 376951 w 488223"/>
              <a:gd name="connsiteY24" fmla="*/ 341306 h 547904"/>
              <a:gd name="connsiteX25" fmla="*/ 411759 w 488223"/>
              <a:gd name="connsiteY25" fmla="*/ 377247 h 547904"/>
              <a:gd name="connsiteX26" fmla="*/ 376951 w 488223"/>
              <a:gd name="connsiteY26" fmla="*/ 413616 h 547904"/>
              <a:gd name="connsiteX27" fmla="*/ 341305 w 488223"/>
              <a:gd name="connsiteY27" fmla="*/ 377247 h 547904"/>
              <a:gd name="connsiteX28" fmla="*/ 376951 w 488223"/>
              <a:gd name="connsiteY28" fmla="*/ 341306 h 547904"/>
              <a:gd name="connsiteX29" fmla="*/ 45613 w 488223"/>
              <a:gd name="connsiteY29" fmla="*/ 321973 h 547904"/>
              <a:gd name="connsiteX30" fmla="*/ 42234 w 488223"/>
              <a:gd name="connsiteY30" fmla="*/ 325358 h 547904"/>
              <a:gd name="connsiteX31" fmla="*/ 42234 w 488223"/>
              <a:gd name="connsiteY31" fmla="*/ 429861 h 547904"/>
              <a:gd name="connsiteX32" fmla="*/ 45613 w 488223"/>
              <a:gd name="connsiteY32" fmla="*/ 433246 h 547904"/>
              <a:gd name="connsiteX33" fmla="*/ 456547 w 488223"/>
              <a:gd name="connsiteY33" fmla="*/ 433246 h 547904"/>
              <a:gd name="connsiteX34" fmla="*/ 459926 w 488223"/>
              <a:gd name="connsiteY34" fmla="*/ 429861 h 547904"/>
              <a:gd name="connsiteX35" fmla="*/ 459926 w 488223"/>
              <a:gd name="connsiteY35" fmla="*/ 325358 h 547904"/>
              <a:gd name="connsiteX36" fmla="*/ 456547 w 488223"/>
              <a:gd name="connsiteY36" fmla="*/ 321973 h 547904"/>
              <a:gd name="connsiteX37" fmla="*/ 84045 w 488223"/>
              <a:gd name="connsiteY37" fmla="*/ 294049 h 547904"/>
              <a:gd name="connsiteX38" fmla="*/ 84045 w 488223"/>
              <a:gd name="connsiteY38" fmla="*/ 307588 h 547904"/>
              <a:gd name="connsiteX39" fmla="*/ 432052 w 488223"/>
              <a:gd name="connsiteY39" fmla="*/ 307588 h 547904"/>
              <a:gd name="connsiteX40" fmla="*/ 432052 w 488223"/>
              <a:gd name="connsiteY40" fmla="*/ 294049 h 547904"/>
              <a:gd name="connsiteX41" fmla="*/ 181739 w 488223"/>
              <a:gd name="connsiteY41" fmla="*/ 208886 h 547904"/>
              <a:gd name="connsiteX42" fmla="*/ 209504 w 488223"/>
              <a:gd name="connsiteY42" fmla="*/ 208886 h 547904"/>
              <a:gd name="connsiteX43" fmla="*/ 223387 w 488223"/>
              <a:gd name="connsiteY43" fmla="*/ 222665 h 547904"/>
              <a:gd name="connsiteX44" fmla="*/ 209504 w 488223"/>
              <a:gd name="connsiteY44" fmla="*/ 236444 h 547904"/>
              <a:gd name="connsiteX45" fmla="*/ 181739 w 488223"/>
              <a:gd name="connsiteY45" fmla="*/ 236444 h 547904"/>
              <a:gd name="connsiteX46" fmla="*/ 167856 w 488223"/>
              <a:gd name="connsiteY46" fmla="*/ 222665 h 547904"/>
              <a:gd name="connsiteX47" fmla="*/ 181739 w 488223"/>
              <a:gd name="connsiteY47" fmla="*/ 208886 h 547904"/>
              <a:gd name="connsiteX48" fmla="*/ 97810 w 488223"/>
              <a:gd name="connsiteY48" fmla="*/ 208886 h 547904"/>
              <a:gd name="connsiteX49" fmla="*/ 125575 w 488223"/>
              <a:gd name="connsiteY49" fmla="*/ 208886 h 547904"/>
              <a:gd name="connsiteX50" fmla="*/ 139458 w 488223"/>
              <a:gd name="connsiteY50" fmla="*/ 222665 h 547904"/>
              <a:gd name="connsiteX51" fmla="*/ 125575 w 488223"/>
              <a:gd name="connsiteY51" fmla="*/ 236444 h 547904"/>
              <a:gd name="connsiteX52" fmla="*/ 97810 w 488223"/>
              <a:gd name="connsiteY52" fmla="*/ 236444 h 547904"/>
              <a:gd name="connsiteX53" fmla="*/ 83927 w 488223"/>
              <a:gd name="connsiteY53" fmla="*/ 222665 h 547904"/>
              <a:gd name="connsiteX54" fmla="*/ 97810 w 488223"/>
              <a:gd name="connsiteY54" fmla="*/ 208886 h 547904"/>
              <a:gd name="connsiteX55" fmla="*/ 376951 w 488223"/>
              <a:gd name="connsiteY55" fmla="*/ 202491 h 547904"/>
              <a:gd name="connsiteX56" fmla="*/ 355564 w 488223"/>
              <a:gd name="connsiteY56" fmla="*/ 224312 h 547904"/>
              <a:gd name="connsiteX57" fmla="*/ 376951 w 488223"/>
              <a:gd name="connsiteY57" fmla="*/ 246134 h 547904"/>
              <a:gd name="connsiteX58" fmla="*/ 397920 w 488223"/>
              <a:gd name="connsiteY58" fmla="*/ 224312 h 547904"/>
              <a:gd name="connsiteX59" fmla="*/ 376951 w 488223"/>
              <a:gd name="connsiteY59" fmla="*/ 202491 h 547904"/>
              <a:gd name="connsiteX60" fmla="*/ 376951 w 488223"/>
              <a:gd name="connsiteY60" fmla="*/ 188371 h 547904"/>
              <a:gd name="connsiteX61" fmla="*/ 411759 w 488223"/>
              <a:gd name="connsiteY61" fmla="*/ 224312 h 547904"/>
              <a:gd name="connsiteX62" fmla="*/ 376951 w 488223"/>
              <a:gd name="connsiteY62" fmla="*/ 260681 h 547904"/>
              <a:gd name="connsiteX63" fmla="*/ 341305 w 488223"/>
              <a:gd name="connsiteY63" fmla="*/ 224312 h 547904"/>
              <a:gd name="connsiteX64" fmla="*/ 376951 w 488223"/>
              <a:gd name="connsiteY64" fmla="*/ 188371 h 547904"/>
              <a:gd name="connsiteX65" fmla="*/ 45613 w 488223"/>
              <a:gd name="connsiteY65" fmla="*/ 167968 h 547904"/>
              <a:gd name="connsiteX66" fmla="*/ 42234 w 488223"/>
              <a:gd name="connsiteY66" fmla="*/ 171775 h 547904"/>
              <a:gd name="connsiteX67" fmla="*/ 42234 w 488223"/>
              <a:gd name="connsiteY67" fmla="*/ 276279 h 547904"/>
              <a:gd name="connsiteX68" fmla="*/ 45613 w 488223"/>
              <a:gd name="connsiteY68" fmla="*/ 279664 h 547904"/>
              <a:gd name="connsiteX69" fmla="*/ 456547 w 488223"/>
              <a:gd name="connsiteY69" fmla="*/ 279664 h 547904"/>
              <a:gd name="connsiteX70" fmla="*/ 459926 w 488223"/>
              <a:gd name="connsiteY70" fmla="*/ 276279 h 547904"/>
              <a:gd name="connsiteX71" fmla="*/ 459926 w 488223"/>
              <a:gd name="connsiteY71" fmla="*/ 171775 h 547904"/>
              <a:gd name="connsiteX72" fmla="*/ 456547 w 488223"/>
              <a:gd name="connsiteY72" fmla="*/ 167968 h 547904"/>
              <a:gd name="connsiteX73" fmla="*/ 84045 w 488223"/>
              <a:gd name="connsiteY73" fmla="*/ 140467 h 547904"/>
              <a:gd name="connsiteX74" fmla="*/ 84045 w 488223"/>
              <a:gd name="connsiteY74" fmla="*/ 154005 h 547904"/>
              <a:gd name="connsiteX75" fmla="*/ 432052 w 488223"/>
              <a:gd name="connsiteY75" fmla="*/ 154005 h 547904"/>
              <a:gd name="connsiteX76" fmla="*/ 432052 w 488223"/>
              <a:gd name="connsiteY76" fmla="*/ 140467 h 547904"/>
              <a:gd name="connsiteX77" fmla="*/ 181739 w 488223"/>
              <a:gd name="connsiteY77" fmla="*/ 55951 h 547904"/>
              <a:gd name="connsiteX78" fmla="*/ 209504 w 488223"/>
              <a:gd name="connsiteY78" fmla="*/ 55951 h 547904"/>
              <a:gd name="connsiteX79" fmla="*/ 223387 w 488223"/>
              <a:gd name="connsiteY79" fmla="*/ 69730 h 547904"/>
              <a:gd name="connsiteX80" fmla="*/ 209504 w 488223"/>
              <a:gd name="connsiteY80" fmla="*/ 83509 h 547904"/>
              <a:gd name="connsiteX81" fmla="*/ 181739 w 488223"/>
              <a:gd name="connsiteY81" fmla="*/ 83509 h 547904"/>
              <a:gd name="connsiteX82" fmla="*/ 167856 w 488223"/>
              <a:gd name="connsiteY82" fmla="*/ 69730 h 547904"/>
              <a:gd name="connsiteX83" fmla="*/ 181739 w 488223"/>
              <a:gd name="connsiteY83" fmla="*/ 55951 h 547904"/>
              <a:gd name="connsiteX84" fmla="*/ 97810 w 488223"/>
              <a:gd name="connsiteY84" fmla="*/ 55951 h 547904"/>
              <a:gd name="connsiteX85" fmla="*/ 125575 w 488223"/>
              <a:gd name="connsiteY85" fmla="*/ 55951 h 547904"/>
              <a:gd name="connsiteX86" fmla="*/ 139458 w 488223"/>
              <a:gd name="connsiteY86" fmla="*/ 69730 h 547904"/>
              <a:gd name="connsiteX87" fmla="*/ 125575 w 488223"/>
              <a:gd name="connsiteY87" fmla="*/ 83509 h 547904"/>
              <a:gd name="connsiteX88" fmla="*/ 97810 w 488223"/>
              <a:gd name="connsiteY88" fmla="*/ 83509 h 547904"/>
              <a:gd name="connsiteX89" fmla="*/ 83927 w 488223"/>
              <a:gd name="connsiteY89" fmla="*/ 69730 h 547904"/>
              <a:gd name="connsiteX90" fmla="*/ 97810 w 488223"/>
              <a:gd name="connsiteY90" fmla="*/ 55951 h 547904"/>
              <a:gd name="connsiteX91" fmla="*/ 376951 w 488223"/>
              <a:gd name="connsiteY91" fmla="*/ 47689 h 547904"/>
              <a:gd name="connsiteX92" fmla="*/ 355564 w 488223"/>
              <a:gd name="connsiteY92" fmla="*/ 69510 h 547904"/>
              <a:gd name="connsiteX93" fmla="*/ 376951 w 488223"/>
              <a:gd name="connsiteY93" fmla="*/ 91331 h 547904"/>
              <a:gd name="connsiteX94" fmla="*/ 397920 w 488223"/>
              <a:gd name="connsiteY94" fmla="*/ 69510 h 547904"/>
              <a:gd name="connsiteX95" fmla="*/ 376951 w 488223"/>
              <a:gd name="connsiteY95" fmla="*/ 47689 h 547904"/>
              <a:gd name="connsiteX96" fmla="*/ 376951 w 488223"/>
              <a:gd name="connsiteY96" fmla="*/ 33570 h 547904"/>
              <a:gd name="connsiteX97" fmla="*/ 411759 w 488223"/>
              <a:gd name="connsiteY97" fmla="*/ 69510 h 547904"/>
              <a:gd name="connsiteX98" fmla="*/ 376951 w 488223"/>
              <a:gd name="connsiteY98" fmla="*/ 105878 h 547904"/>
              <a:gd name="connsiteX99" fmla="*/ 341305 w 488223"/>
              <a:gd name="connsiteY99" fmla="*/ 69510 h 547904"/>
              <a:gd name="connsiteX100" fmla="*/ 376951 w 488223"/>
              <a:gd name="connsiteY100" fmla="*/ 33570 h 547904"/>
              <a:gd name="connsiteX101" fmla="*/ 45613 w 488223"/>
              <a:gd name="connsiteY101" fmla="*/ 14808 h 547904"/>
              <a:gd name="connsiteX102" fmla="*/ 42234 w 488223"/>
              <a:gd name="connsiteY102" fmla="*/ 18193 h 547904"/>
              <a:gd name="connsiteX103" fmla="*/ 42234 w 488223"/>
              <a:gd name="connsiteY103" fmla="*/ 122697 h 547904"/>
              <a:gd name="connsiteX104" fmla="*/ 45613 w 488223"/>
              <a:gd name="connsiteY104" fmla="*/ 126081 h 547904"/>
              <a:gd name="connsiteX105" fmla="*/ 456547 w 488223"/>
              <a:gd name="connsiteY105" fmla="*/ 126081 h 547904"/>
              <a:gd name="connsiteX106" fmla="*/ 459926 w 488223"/>
              <a:gd name="connsiteY106" fmla="*/ 122697 h 547904"/>
              <a:gd name="connsiteX107" fmla="*/ 459926 w 488223"/>
              <a:gd name="connsiteY107" fmla="*/ 18193 h 547904"/>
              <a:gd name="connsiteX108" fmla="*/ 456547 w 488223"/>
              <a:gd name="connsiteY108" fmla="*/ 14808 h 547904"/>
              <a:gd name="connsiteX109" fmla="*/ 45613 w 488223"/>
              <a:gd name="connsiteY109" fmla="*/ 0 h 547904"/>
              <a:gd name="connsiteX110" fmla="*/ 456547 w 488223"/>
              <a:gd name="connsiteY110" fmla="*/ 0 h 547904"/>
              <a:gd name="connsiteX111" fmla="*/ 474286 w 488223"/>
              <a:gd name="connsiteY111" fmla="*/ 18193 h 547904"/>
              <a:gd name="connsiteX112" fmla="*/ 474286 w 488223"/>
              <a:gd name="connsiteY112" fmla="*/ 122697 h 547904"/>
              <a:gd name="connsiteX113" fmla="*/ 456547 w 488223"/>
              <a:gd name="connsiteY113" fmla="*/ 140467 h 547904"/>
              <a:gd name="connsiteX114" fmla="*/ 446411 w 488223"/>
              <a:gd name="connsiteY114" fmla="*/ 140467 h 547904"/>
              <a:gd name="connsiteX115" fmla="*/ 446411 w 488223"/>
              <a:gd name="connsiteY115" fmla="*/ 154005 h 547904"/>
              <a:gd name="connsiteX116" fmla="*/ 456547 w 488223"/>
              <a:gd name="connsiteY116" fmla="*/ 154005 h 547904"/>
              <a:gd name="connsiteX117" fmla="*/ 474286 w 488223"/>
              <a:gd name="connsiteY117" fmla="*/ 171775 h 547904"/>
              <a:gd name="connsiteX118" fmla="*/ 474286 w 488223"/>
              <a:gd name="connsiteY118" fmla="*/ 276279 h 547904"/>
              <a:gd name="connsiteX119" fmla="*/ 456547 w 488223"/>
              <a:gd name="connsiteY119" fmla="*/ 294049 h 547904"/>
              <a:gd name="connsiteX120" fmla="*/ 446411 w 488223"/>
              <a:gd name="connsiteY120" fmla="*/ 294049 h 547904"/>
              <a:gd name="connsiteX121" fmla="*/ 446411 w 488223"/>
              <a:gd name="connsiteY121" fmla="*/ 307588 h 547904"/>
              <a:gd name="connsiteX122" fmla="*/ 456547 w 488223"/>
              <a:gd name="connsiteY122" fmla="*/ 307588 h 547904"/>
              <a:gd name="connsiteX123" fmla="*/ 474286 w 488223"/>
              <a:gd name="connsiteY123" fmla="*/ 325358 h 547904"/>
              <a:gd name="connsiteX124" fmla="*/ 474286 w 488223"/>
              <a:gd name="connsiteY124" fmla="*/ 429861 h 547904"/>
              <a:gd name="connsiteX125" fmla="*/ 456547 w 488223"/>
              <a:gd name="connsiteY125" fmla="*/ 447631 h 547904"/>
              <a:gd name="connsiteX126" fmla="*/ 258049 w 488223"/>
              <a:gd name="connsiteY126" fmla="*/ 447631 h 547904"/>
              <a:gd name="connsiteX127" fmla="*/ 258049 w 488223"/>
              <a:gd name="connsiteY127" fmla="*/ 464978 h 547904"/>
              <a:gd name="connsiteX128" fmla="*/ 291836 w 488223"/>
              <a:gd name="connsiteY128" fmla="*/ 496287 h 547904"/>
              <a:gd name="connsiteX129" fmla="*/ 480621 w 488223"/>
              <a:gd name="connsiteY129" fmla="*/ 496287 h 547904"/>
              <a:gd name="connsiteX130" fmla="*/ 488223 w 488223"/>
              <a:gd name="connsiteY130" fmla="*/ 503479 h 547904"/>
              <a:gd name="connsiteX131" fmla="*/ 480621 w 488223"/>
              <a:gd name="connsiteY131" fmla="*/ 510249 h 547904"/>
              <a:gd name="connsiteX132" fmla="*/ 292680 w 488223"/>
              <a:gd name="connsiteY132" fmla="*/ 510249 h 547904"/>
              <a:gd name="connsiteX133" fmla="*/ 250869 w 488223"/>
              <a:gd name="connsiteY133" fmla="*/ 547904 h 547904"/>
              <a:gd name="connsiteX134" fmla="*/ 209057 w 488223"/>
              <a:gd name="connsiteY134" fmla="*/ 510249 h 547904"/>
              <a:gd name="connsiteX135" fmla="*/ 7180 w 488223"/>
              <a:gd name="connsiteY135" fmla="*/ 510249 h 547904"/>
              <a:gd name="connsiteX136" fmla="*/ 0 w 488223"/>
              <a:gd name="connsiteY136" fmla="*/ 503479 h 547904"/>
              <a:gd name="connsiteX137" fmla="*/ 7180 w 488223"/>
              <a:gd name="connsiteY137" fmla="*/ 496287 h 547904"/>
              <a:gd name="connsiteX138" fmla="*/ 209902 w 488223"/>
              <a:gd name="connsiteY138" fmla="*/ 496287 h 547904"/>
              <a:gd name="connsiteX139" fmla="*/ 243689 w 488223"/>
              <a:gd name="connsiteY139" fmla="*/ 464978 h 547904"/>
              <a:gd name="connsiteX140" fmla="*/ 243689 w 488223"/>
              <a:gd name="connsiteY140" fmla="*/ 447631 h 547904"/>
              <a:gd name="connsiteX141" fmla="*/ 45613 w 488223"/>
              <a:gd name="connsiteY141" fmla="*/ 447631 h 547904"/>
              <a:gd name="connsiteX142" fmla="*/ 27874 w 488223"/>
              <a:gd name="connsiteY142" fmla="*/ 429861 h 547904"/>
              <a:gd name="connsiteX143" fmla="*/ 27874 w 488223"/>
              <a:gd name="connsiteY143" fmla="*/ 325358 h 547904"/>
              <a:gd name="connsiteX144" fmla="*/ 45613 w 488223"/>
              <a:gd name="connsiteY144" fmla="*/ 307588 h 547904"/>
              <a:gd name="connsiteX145" fmla="*/ 69686 w 488223"/>
              <a:gd name="connsiteY145" fmla="*/ 307588 h 547904"/>
              <a:gd name="connsiteX146" fmla="*/ 69686 w 488223"/>
              <a:gd name="connsiteY146" fmla="*/ 294049 h 547904"/>
              <a:gd name="connsiteX147" fmla="*/ 45613 w 488223"/>
              <a:gd name="connsiteY147" fmla="*/ 294049 h 547904"/>
              <a:gd name="connsiteX148" fmla="*/ 27874 w 488223"/>
              <a:gd name="connsiteY148" fmla="*/ 276279 h 547904"/>
              <a:gd name="connsiteX149" fmla="*/ 27874 w 488223"/>
              <a:gd name="connsiteY149" fmla="*/ 171775 h 547904"/>
              <a:gd name="connsiteX150" fmla="*/ 45613 w 488223"/>
              <a:gd name="connsiteY150" fmla="*/ 154005 h 547904"/>
              <a:gd name="connsiteX151" fmla="*/ 69686 w 488223"/>
              <a:gd name="connsiteY151" fmla="*/ 154005 h 547904"/>
              <a:gd name="connsiteX152" fmla="*/ 69686 w 488223"/>
              <a:gd name="connsiteY152" fmla="*/ 140467 h 547904"/>
              <a:gd name="connsiteX153" fmla="*/ 45613 w 488223"/>
              <a:gd name="connsiteY153" fmla="*/ 140467 h 547904"/>
              <a:gd name="connsiteX154" fmla="*/ 27874 w 488223"/>
              <a:gd name="connsiteY154" fmla="*/ 122697 h 547904"/>
              <a:gd name="connsiteX155" fmla="*/ 27874 w 488223"/>
              <a:gd name="connsiteY155" fmla="*/ 18193 h 547904"/>
              <a:gd name="connsiteX156" fmla="*/ 45613 w 488223"/>
              <a:gd name="connsiteY156" fmla="*/ 0 h 547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488223" h="547904">
                <a:moveTo>
                  <a:pt x="250869" y="478094"/>
                </a:moveTo>
                <a:cubicBezTo>
                  <a:pt x="235665" y="478094"/>
                  <a:pt x="222994" y="490787"/>
                  <a:pt x="222994" y="506018"/>
                </a:cubicBezTo>
                <a:cubicBezTo>
                  <a:pt x="222994" y="521249"/>
                  <a:pt x="235665" y="533942"/>
                  <a:pt x="250869" y="533942"/>
                </a:cubicBezTo>
                <a:cubicBezTo>
                  <a:pt x="266073" y="533942"/>
                  <a:pt x="278743" y="521249"/>
                  <a:pt x="278743" y="506018"/>
                </a:cubicBezTo>
                <a:cubicBezTo>
                  <a:pt x="278743" y="490787"/>
                  <a:pt x="266073" y="478094"/>
                  <a:pt x="250869" y="478094"/>
                </a:cubicBezTo>
                <a:close/>
                <a:moveTo>
                  <a:pt x="181739" y="363686"/>
                </a:moveTo>
                <a:lnTo>
                  <a:pt x="209504" y="363686"/>
                </a:lnTo>
                <a:cubicBezTo>
                  <a:pt x="217077" y="363686"/>
                  <a:pt x="223387" y="369949"/>
                  <a:pt x="223387" y="377048"/>
                </a:cubicBezTo>
                <a:cubicBezTo>
                  <a:pt x="223387" y="384981"/>
                  <a:pt x="217077" y="391245"/>
                  <a:pt x="209504" y="391245"/>
                </a:cubicBezTo>
                <a:lnTo>
                  <a:pt x="181739" y="391245"/>
                </a:lnTo>
                <a:cubicBezTo>
                  <a:pt x="174166" y="391245"/>
                  <a:pt x="167856" y="384981"/>
                  <a:pt x="167856" y="377048"/>
                </a:cubicBezTo>
                <a:cubicBezTo>
                  <a:pt x="167856" y="369949"/>
                  <a:pt x="174166" y="363686"/>
                  <a:pt x="181739" y="363686"/>
                </a:cubicBezTo>
                <a:close/>
                <a:moveTo>
                  <a:pt x="97810" y="363686"/>
                </a:moveTo>
                <a:lnTo>
                  <a:pt x="125575" y="363686"/>
                </a:lnTo>
                <a:cubicBezTo>
                  <a:pt x="133148" y="363686"/>
                  <a:pt x="139458" y="369949"/>
                  <a:pt x="139458" y="377048"/>
                </a:cubicBezTo>
                <a:cubicBezTo>
                  <a:pt x="139458" y="384981"/>
                  <a:pt x="133148" y="391245"/>
                  <a:pt x="125575" y="391245"/>
                </a:cubicBezTo>
                <a:lnTo>
                  <a:pt x="97810" y="391245"/>
                </a:lnTo>
                <a:cubicBezTo>
                  <a:pt x="90237" y="391245"/>
                  <a:pt x="83927" y="384981"/>
                  <a:pt x="83927" y="377048"/>
                </a:cubicBezTo>
                <a:cubicBezTo>
                  <a:pt x="83927" y="369949"/>
                  <a:pt x="90237" y="363686"/>
                  <a:pt x="97810" y="363686"/>
                </a:cubicBezTo>
                <a:close/>
                <a:moveTo>
                  <a:pt x="376951" y="355854"/>
                </a:moveTo>
                <a:cubicBezTo>
                  <a:pt x="365209" y="355854"/>
                  <a:pt x="355564" y="365695"/>
                  <a:pt x="355564" y="377247"/>
                </a:cubicBezTo>
                <a:cubicBezTo>
                  <a:pt x="355564" y="389655"/>
                  <a:pt x="365209" y="399069"/>
                  <a:pt x="376951" y="399069"/>
                </a:cubicBezTo>
                <a:cubicBezTo>
                  <a:pt x="388274" y="399069"/>
                  <a:pt x="397920" y="389655"/>
                  <a:pt x="397920" y="377247"/>
                </a:cubicBezTo>
                <a:cubicBezTo>
                  <a:pt x="397920" y="365695"/>
                  <a:pt x="388274" y="355854"/>
                  <a:pt x="376951" y="355854"/>
                </a:cubicBezTo>
                <a:close/>
                <a:moveTo>
                  <a:pt x="376951" y="341306"/>
                </a:moveTo>
                <a:cubicBezTo>
                  <a:pt x="395823" y="341306"/>
                  <a:pt x="411759" y="357565"/>
                  <a:pt x="411759" y="377247"/>
                </a:cubicBezTo>
                <a:cubicBezTo>
                  <a:pt x="411759" y="397357"/>
                  <a:pt x="395823" y="413616"/>
                  <a:pt x="376951" y="413616"/>
                </a:cubicBezTo>
                <a:cubicBezTo>
                  <a:pt x="356822" y="413616"/>
                  <a:pt x="341305" y="397357"/>
                  <a:pt x="341305" y="377247"/>
                </a:cubicBezTo>
                <a:cubicBezTo>
                  <a:pt x="341305" y="357565"/>
                  <a:pt x="356822" y="341306"/>
                  <a:pt x="376951" y="341306"/>
                </a:cubicBezTo>
                <a:close/>
                <a:moveTo>
                  <a:pt x="45613" y="321973"/>
                </a:moveTo>
                <a:cubicBezTo>
                  <a:pt x="43501" y="321973"/>
                  <a:pt x="42234" y="323242"/>
                  <a:pt x="42234" y="325358"/>
                </a:cubicBezTo>
                <a:lnTo>
                  <a:pt x="42234" y="429861"/>
                </a:lnTo>
                <a:cubicBezTo>
                  <a:pt x="42234" y="431554"/>
                  <a:pt x="43501" y="433246"/>
                  <a:pt x="45613" y="433246"/>
                </a:cubicBezTo>
                <a:lnTo>
                  <a:pt x="456547" y="433246"/>
                </a:lnTo>
                <a:cubicBezTo>
                  <a:pt x="458237" y="433246"/>
                  <a:pt x="459926" y="431554"/>
                  <a:pt x="459926" y="429861"/>
                </a:cubicBezTo>
                <a:lnTo>
                  <a:pt x="459926" y="325358"/>
                </a:lnTo>
                <a:cubicBezTo>
                  <a:pt x="459926" y="323242"/>
                  <a:pt x="458237" y="321973"/>
                  <a:pt x="456547" y="321973"/>
                </a:cubicBezTo>
                <a:close/>
                <a:moveTo>
                  <a:pt x="84045" y="294049"/>
                </a:moveTo>
                <a:lnTo>
                  <a:pt x="84045" y="307588"/>
                </a:lnTo>
                <a:lnTo>
                  <a:pt x="432052" y="307588"/>
                </a:lnTo>
                <a:lnTo>
                  <a:pt x="432052" y="294049"/>
                </a:lnTo>
                <a:close/>
                <a:moveTo>
                  <a:pt x="181739" y="208886"/>
                </a:moveTo>
                <a:lnTo>
                  <a:pt x="209504" y="208886"/>
                </a:lnTo>
                <a:cubicBezTo>
                  <a:pt x="217077" y="208886"/>
                  <a:pt x="223387" y="215149"/>
                  <a:pt x="223387" y="222665"/>
                </a:cubicBezTo>
                <a:cubicBezTo>
                  <a:pt x="223387" y="230180"/>
                  <a:pt x="217077" y="236444"/>
                  <a:pt x="209504" y="236444"/>
                </a:cubicBezTo>
                <a:lnTo>
                  <a:pt x="181739" y="236444"/>
                </a:lnTo>
                <a:cubicBezTo>
                  <a:pt x="174166" y="236444"/>
                  <a:pt x="167856" y="230180"/>
                  <a:pt x="167856" y="222665"/>
                </a:cubicBezTo>
                <a:cubicBezTo>
                  <a:pt x="167856" y="215149"/>
                  <a:pt x="174166" y="208886"/>
                  <a:pt x="181739" y="208886"/>
                </a:cubicBezTo>
                <a:close/>
                <a:moveTo>
                  <a:pt x="97810" y="208886"/>
                </a:moveTo>
                <a:lnTo>
                  <a:pt x="125575" y="208886"/>
                </a:lnTo>
                <a:cubicBezTo>
                  <a:pt x="133148" y="208886"/>
                  <a:pt x="139458" y="215149"/>
                  <a:pt x="139458" y="222665"/>
                </a:cubicBezTo>
                <a:cubicBezTo>
                  <a:pt x="139458" y="230180"/>
                  <a:pt x="133148" y="236444"/>
                  <a:pt x="125575" y="236444"/>
                </a:cubicBezTo>
                <a:lnTo>
                  <a:pt x="97810" y="236444"/>
                </a:lnTo>
                <a:cubicBezTo>
                  <a:pt x="90237" y="236444"/>
                  <a:pt x="83927" y="230180"/>
                  <a:pt x="83927" y="222665"/>
                </a:cubicBezTo>
                <a:cubicBezTo>
                  <a:pt x="83927" y="215149"/>
                  <a:pt x="90237" y="208886"/>
                  <a:pt x="97810" y="208886"/>
                </a:cubicBezTo>
                <a:close/>
                <a:moveTo>
                  <a:pt x="376951" y="202491"/>
                </a:moveTo>
                <a:cubicBezTo>
                  <a:pt x="365209" y="202491"/>
                  <a:pt x="355564" y="212332"/>
                  <a:pt x="355564" y="224312"/>
                </a:cubicBezTo>
                <a:cubicBezTo>
                  <a:pt x="355564" y="236293"/>
                  <a:pt x="365209" y="246134"/>
                  <a:pt x="376951" y="246134"/>
                </a:cubicBezTo>
                <a:cubicBezTo>
                  <a:pt x="388274" y="246134"/>
                  <a:pt x="397920" y="236293"/>
                  <a:pt x="397920" y="224312"/>
                </a:cubicBezTo>
                <a:cubicBezTo>
                  <a:pt x="397920" y="212332"/>
                  <a:pt x="388274" y="202491"/>
                  <a:pt x="376951" y="202491"/>
                </a:cubicBezTo>
                <a:close/>
                <a:moveTo>
                  <a:pt x="376951" y="188371"/>
                </a:moveTo>
                <a:cubicBezTo>
                  <a:pt x="395823" y="188371"/>
                  <a:pt x="411759" y="204630"/>
                  <a:pt x="411759" y="224312"/>
                </a:cubicBezTo>
                <a:cubicBezTo>
                  <a:pt x="411759" y="244422"/>
                  <a:pt x="395823" y="260681"/>
                  <a:pt x="376951" y="260681"/>
                </a:cubicBezTo>
                <a:cubicBezTo>
                  <a:pt x="356822" y="260681"/>
                  <a:pt x="341305" y="244422"/>
                  <a:pt x="341305" y="224312"/>
                </a:cubicBezTo>
                <a:cubicBezTo>
                  <a:pt x="341305" y="204630"/>
                  <a:pt x="356822" y="188371"/>
                  <a:pt x="376951" y="188371"/>
                </a:cubicBezTo>
                <a:close/>
                <a:moveTo>
                  <a:pt x="45613" y="167968"/>
                </a:moveTo>
                <a:cubicBezTo>
                  <a:pt x="43501" y="167968"/>
                  <a:pt x="42234" y="169660"/>
                  <a:pt x="42234" y="171775"/>
                </a:cubicBezTo>
                <a:lnTo>
                  <a:pt x="42234" y="276279"/>
                </a:lnTo>
                <a:cubicBezTo>
                  <a:pt x="42234" y="277971"/>
                  <a:pt x="43501" y="279664"/>
                  <a:pt x="45613" y="279664"/>
                </a:cubicBezTo>
                <a:lnTo>
                  <a:pt x="456547" y="279664"/>
                </a:lnTo>
                <a:cubicBezTo>
                  <a:pt x="458237" y="279664"/>
                  <a:pt x="459926" y="277971"/>
                  <a:pt x="459926" y="276279"/>
                </a:cubicBezTo>
                <a:lnTo>
                  <a:pt x="459926" y="171775"/>
                </a:lnTo>
                <a:cubicBezTo>
                  <a:pt x="459926" y="169660"/>
                  <a:pt x="458237" y="167968"/>
                  <a:pt x="456547" y="167968"/>
                </a:cubicBezTo>
                <a:close/>
                <a:moveTo>
                  <a:pt x="84045" y="140467"/>
                </a:moveTo>
                <a:lnTo>
                  <a:pt x="84045" y="154005"/>
                </a:lnTo>
                <a:lnTo>
                  <a:pt x="432052" y="154005"/>
                </a:lnTo>
                <a:lnTo>
                  <a:pt x="432052" y="140467"/>
                </a:lnTo>
                <a:close/>
                <a:moveTo>
                  <a:pt x="181739" y="55951"/>
                </a:moveTo>
                <a:lnTo>
                  <a:pt x="209504" y="55951"/>
                </a:lnTo>
                <a:cubicBezTo>
                  <a:pt x="217077" y="55951"/>
                  <a:pt x="223387" y="62214"/>
                  <a:pt x="223387" y="69730"/>
                </a:cubicBezTo>
                <a:cubicBezTo>
                  <a:pt x="223387" y="77245"/>
                  <a:pt x="217077" y="83509"/>
                  <a:pt x="209504" y="83509"/>
                </a:cubicBezTo>
                <a:lnTo>
                  <a:pt x="181739" y="83509"/>
                </a:lnTo>
                <a:cubicBezTo>
                  <a:pt x="174166" y="83509"/>
                  <a:pt x="167856" y="77245"/>
                  <a:pt x="167856" y="69730"/>
                </a:cubicBezTo>
                <a:cubicBezTo>
                  <a:pt x="167856" y="62214"/>
                  <a:pt x="174166" y="55951"/>
                  <a:pt x="181739" y="55951"/>
                </a:cubicBezTo>
                <a:close/>
                <a:moveTo>
                  <a:pt x="97810" y="55951"/>
                </a:moveTo>
                <a:lnTo>
                  <a:pt x="125575" y="55951"/>
                </a:lnTo>
                <a:cubicBezTo>
                  <a:pt x="133148" y="55951"/>
                  <a:pt x="139458" y="62214"/>
                  <a:pt x="139458" y="69730"/>
                </a:cubicBezTo>
                <a:cubicBezTo>
                  <a:pt x="139458" y="77245"/>
                  <a:pt x="133148" y="83509"/>
                  <a:pt x="125575" y="83509"/>
                </a:cubicBezTo>
                <a:lnTo>
                  <a:pt x="97810" y="83509"/>
                </a:lnTo>
                <a:cubicBezTo>
                  <a:pt x="90237" y="83509"/>
                  <a:pt x="83927" y="77245"/>
                  <a:pt x="83927" y="69730"/>
                </a:cubicBezTo>
                <a:cubicBezTo>
                  <a:pt x="83927" y="62214"/>
                  <a:pt x="90237" y="55951"/>
                  <a:pt x="97810" y="55951"/>
                </a:cubicBezTo>
                <a:close/>
                <a:moveTo>
                  <a:pt x="376951" y="47689"/>
                </a:moveTo>
                <a:cubicBezTo>
                  <a:pt x="365209" y="47689"/>
                  <a:pt x="355564" y="57530"/>
                  <a:pt x="355564" y="69510"/>
                </a:cubicBezTo>
                <a:cubicBezTo>
                  <a:pt x="355564" y="81490"/>
                  <a:pt x="365209" y="91331"/>
                  <a:pt x="376951" y="91331"/>
                </a:cubicBezTo>
                <a:cubicBezTo>
                  <a:pt x="388274" y="91331"/>
                  <a:pt x="397920" y="81490"/>
                  <a:pt x="397920" y="69510"/>
                </a:cubicBezTo>
                <a:cubicBezTo>
                  <a:pt x="397920" y="57530"/>
                  <a:pt x="388274" y="47689"/>
                  <a:pt x="376951" y="47689"/>
                </a:cubicBezTo>
                <a:close/>
                <a:moveTo>
                  <a:pt x="376951" y="33570"/>
                </a:moveTo>
                <a:cubicBezTo>
                  <a:pt x="395823" y="33570"/>
                  <a:pt x="411759" y="49829"/>
                  <a:pt x="411759" y="69510"/>
                </a:cubicBezTo>
                <a:cubicBezTo>
                  <a:pt x="411759" y="89620"/>
                  <a:pt x="395823" y="105878"/>
                  <a:pt x="376951" y="105878"/>
                </a:cubicBezTo>
                <a:cubicBezTo>
                  <a:pt x="356822" y="105878"/>
                  <a:pt x="341305" y="89620"/>
                  <a:pt x="341305" y="69510"/>
                </a:cubicBezTo>
                <a:cubicBezTo>
                  <a:pt x="341305" y="49829"/>
                  <a:pt x="356822" y="33570"/>
                  <a:pt x="376951" y="33570"/>
                </a:cubicBezTo>
                <a:close/>
                <a:moveTo>
                  <a:pt x="45613" y="14808"/>
                </a:moveTo>
                <a:cubicBezTo>
                  <a:pt x="43501" y="14808"/>
                  <a:pt x="42234" y="16078"/>
                  <a:pt x="42234" y="18193"/>
                </a:cubicBezTo>
                <a:lnTo>
                  <a:pt x="42234" y="122697"/>
                </a:lnTo>
                <a:cubicBezTo>
                  <a:pt x="42234" y="124389"/>
                  <a:pt x="43501" y="126081"/>
                  <a:pt x="45613" y="126081"/>
                </a:cubicBezTo>
                <a:lnTo>
                  <a:pt x="456547" y="126081"/>
                </a:lnTo>
                <a:cubicBezTo>
                  <a:pt x="458237" y="126081"/>
                  <a:pt x="459926" y="124389"/>
                  <a:pt x="459926" y="122697"/>
                </a:cubicBezTo>
                <a:lnTo>
                  <a:pt x="459926" y="18193"/>
                </a:lnTo>
                <a:cubicBezTo>
                  <a:pt x="459926" y="16078"/>
                  <a:pt x="458237" y="14808"/>
                  <a:pt x="456547" y="14808"/>
                </a:cubicBezTo>
                <a:close/>
                <a:moveTo>
                  <a:pt x="45613" y="0"/>
                </a:moveTo>
                <a:lnTo>
                  <a:pt x="456547" y="0"/>
                </a:lnTo>
                <a:cubicBezTo>
                  <a:pt x="466261" y="0"/>
                  <a:pt x="474286" y="8462"/>
                  <a:pt x="474286" y="18193"/>
                </a:cubicBezTo>
                <a:lnTo>
                  <a:pt x="474286" y="122697"/>
                </a:lnTo>
                <a:cubicBezTo>
                  <a:pt x="474286" y="132428"/>
                  <a:pt x="466261" y="140467"/>
                  <a:pt x="456547" y="140467"/>
                </a:cubicBezTo>
                <a:lnTo>
                  <a:pt x="446411" y="140467"/>
                </a:lnTo>
                <a:lnTo>
                  <a:pt x="446411" y="154005"/>
                </a:lnTo>
                <a:lnTo>
                  <a:pt x="456547" y="154005"/>
                </a:lnTo>
                <a:cubicBezTo>
                  <a:pt x="466261" y="154005"/>
                  <a:pt x="474286" y="162044"/>
                  <a:pt x="474286" y="171775"/>
                </a:cubicBezTo>
                <a:lnTo>
                  <a:pt x="474286" y="276279"/>
                </a:lnTo>
                <a:cubicBezTo>
                  <a:pt x="474286" y="286010"/>
                  <a:pt x="466261" y="294049"/>
                  <a:pt x="456547" y="294049"/>
                </a:cubicBezTo>
                <a:lnTo>
                  <a:pt x="446411" y="294049"/>
                </a:lnTo>
                <a:lnTo>
                  <a:pt x="446411" y="307588"/>
                </a:lnTo>
                <a:lnTo>
                  <a:pt x="456547" y="307588"/>
                </a:lnTo>
                <a:cubicBezTo>
                  <a:pt x="466261" y="307588"/>
                  <a:pt x="474286" y="315203"/>
                  <a:pt x="474286" y="325358"/>
                </a:cubicBezTo>
                <a:lnTo>
                  <a:pt x="474286" y="429861"/>
                </a:lnTo>
                <a:cubicBezTo>
                  <a:pt x="474286" y="439592"/>
                  <a:pt x="466261" y="447631"/>
                  <a:pt x="456547" y="447631"/>
                </a:cubicBezTo>
                <a:lnTo>
                  <a:pt x="258049" y="447631"/>
                </a:lnTo>
                <a:lnTo>
                  <a:pt x="258049" y="464978"/>
                </a:lnTo>
                <a:cubicBezTo>
                  <a:pt x="274520" y="467517"/>
                  <a:pt x="287612" y="480209"/>
                  <a:pt x="291836" y="496287"/>
                </a:cubicBezTo>
                <a:lnTo>
                  <a:pt x="480621" y="496287"/>
                </a:lnTo>
                <a:cubicBezTo>
                  <a:pt x="484844" y="496287"/>
                  <a:pt x="488223" y="499248"/>
                  <a:pt x="488223" y="503479"/>
                </a:cubicBezTo>
                <a:cubicBezTo>
                  <a:pt x="488223" y="507287"/>
                  <a:pt x="484844" y="510249"/>
                  <a:pt x="480621" y="510249"/>
                </a:cubicBezTo>
                <a:lnTo>
                  <a:pt x="292680" y="510249"/>
                </a:lnTo>
                <a:cubicBezTo>
                  <a:pt x="290569" y="531827"/>
                  <a:pt x="272830" y="547904"/>
                  <a:pt x="250869" y="547904"/>
                </a:cubicBezTo>
                <a:cubicBezTo>
                  <a:pt x="229330" y="547904"/>
                  <a:pt x="211169" y="531827"/>
                  <a:pt x="209057" y="510249"/>
                </a:cubicBezTo>
                <a:lnTo>
                  <a:pt x="7180" y="510249"/>
                </a:lnTo>
                <a:cubicBezTo>
                  <a:pt x="2956" y="510249"/>
                  <a:pt x="0" y="507287"/>
                  <a:pt x="0" y="503479"/>
                </a:cubicBezTo>
                <a:cubicBezTo>
                  <a:pt x="0" y="499248"/>
                  <a:pt x="2956" y="496287"/>
                  <a:pt x="7180" y="496287"/>
                </a:cubicBezTo>
                <a:lnTo>
                  <a:pt x="209902" y="496287"/>
                </a:lnTo>
                <a:cubicBezTo>
                  <a:pt x="214125" y="480209"/>
                  <a:pt x="227218" y="467517"/>
                  <a:pt x="243689" y="464978"/>
                </a:cubicBezTo>
                <a:lnTo>
                  <a:pt x="243689" y="447631"/>
                </a:lnTo>
                <a:lnTo>
                  <a:pt x="45613" y="447631"/>
                </a:lnTo>
                <a:cubicBezTo>
                  <a:pt x="35899" y="447631"/>
                  <a:pt x="27874" y="439592"/>
                  <a:pt x="27874" y="429861"/>
                </a:cubicBezTo>
                <a:lnTo>
                  <a:pt x="27874" y="325358"/>
                </a:lnTo>
                <a:cubicBezTo>
                  <a:pt x="27874" y="315203"/>
                  <a:pt x="35899" y="307588"/>
                  <a:pt x="45613" y="307588"/>
                </a:cubicBezTo>
                <a:lnTo>
                  <a:pt x="69686" y="307588"/>
                </a:lnTo>
                <a:lnTo>
                  <a:pt x="69686" y="294049"/>
                </a:lnTo>
                <a:lnTo>
                  <a:pt x="45613" y="294049"/>
                </a:lnTo>
                <a:cubicBezTo>
                  <a:pt x="35899" y="294049"/>
                  <a:pt x="27874" y="286010"/>
                  <a:pt x="27874" y="276279"/>
                </a:cubicBezTo>
                <a:lnTo>
                  <a:pt x="27874" y="171775"/>
                </a:lnTo>
                <a:cubicBezTo>
                  <a:pt x="27874" y="162044"/>
                  <a:pt x="35899" y="154005"/>
                  <a:pt x="45613" y="154005"/>
                </a:cubicBezTo>
                <a:lnTo>
                  <a:pt x="69686" y="154005"/>
                </a:lnTo>
                <a:lnTo>
                  <a:pt x="69686" y="140467"/>
                </a:lnTo>
                <a:lnTo>
                  <a:pt x="45613" y="140467"/>
                </a:lnTo>
                <a:cubicBezTo>
                  <a:pt x="35899" y="140467"/>
                  <a:pt x="27874" y="132428"/>
                  <a:pt x="27874" y="122697"/>
                </a:cubicBezTo>
                <a:lnTo>
                  <a:pt x="27874" y="18193"/>
                </a:lnTo>
                <a:cubicBezTo>
                  <a:pt x="27874" y="8462"/>
                  <a:pt x="35899" y="0"/>
                  <a:pt x="456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" name="Ramka 1">
            <a:extLst>
              <a:ext uri="{FF2B5EF4-FFF2-40B4-BE49-F238E27FC236}">
                <a16:creationId xmlns:a16="http://schemas.microsoft.com/office/drawing/2014/main" id="{7EC9566D-039F-1461-E11C-499016BEA8ED}"/>
              </a:ext>
            </a:extLst>
          </p:cNvPr>
          <p:cNvSpPr/>
          <p:nvPr/>
        </p:nvSpPr>
        <p:spPr>
          <a:xfrm>
            <a:off x="5858359" y="1476644"/>
            <a:ext cx="2194369" cy="2063267"/>
          </a:xfrm>
          <a:prstGeom prst="frame">
            <a:avLst>
              <a:gd name="adj1" fmla="val 36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9486A50-5AFD-3555-E77E-C17318A25F22}"/>
              </a:ext>
            </a:extLst>
          </p:cNvPr>
          <p:cNvSpPr txBox="1"/>
          <p:nvPr/>
        </p:nvSpPr>
        <p:spPr>
          <a:xfrm>
            <a:off x="5617002" y="2323611"/>
            <a:ext cx="4956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l-PL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13010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 descr="Laptop kontur">
            <a:extLst>
              <a:ext uri="{FF2B5EF4-FFF2-40B4-BE49-F238E27FC236}">
                <a16:creationId xmlns:a16="http://schemas.microsoft.com/office/drawing/2014/main" id="{ADD90926-08D9-0F79-281B-747818F2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840" y="1397000"/>
            <a:ext cx="2349500" cy="2349500"/>
          </a:xfrm>
          <a:prstGeom prst="rect">
            <a:avLst/>
          </a:prstGeom>
        </p:spPr>
      </p:pic>
      <p:sp>
        <p:nvSpPr>
          <p:cNvPr id="5" name="Freeform 45">
            <a:extLst>
              <a:ext uri="{FF2B5EF4-FFF2-40B4-BE49-F238E27FC236}">
                <a16:creationId xmlns:a16="http://schemas.microsoft.com/office/drawing/2014/main" id="{FDEB9C6B-7AB8-ADD9-C6B8-AA805A74F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943" y="1952699"/>
            <a:ext cx="1103240" cy="1238101"/>
          </a:xfrm>
          <a:custGeom>
            <a:avLst/>
            <a:gdLst>
              <a:gd name="connsiteX0" fmla="*/ 250869 w 488223"/>
              <a:gd name="connsiteY0" fmla="*/ 478094 h 547904"/>
              <a:gd name="connsiteX1" fmla="*/ 222994 w 488223"/>
              <a:gd name="connsiteY1" fmla="*/ 506018 h 547904"/>
              <a:gd name="connsiteX2" fmla="*/ 250869 w 488223"/>
              <a:gd name="connsiteY2" fmla="*/ 533942 h 547904"/>
              <a:gd name="connsiteX3" fmla="*/ 278743 w 488223"/>
              <a:gd name="connsiteY3" fmla="*/ 506018 h 547904"/>
              <a:gd name="connsiteX4" fmla="*/ 250869 w 488223"/>
              <a:gd name="connsiteY4" fmla="*/ 478094 h 547904"/>
              <a:gd name="connsiteX5" fmla="*/ 181739 w 488223"/>
              <a:gd name="connsiteY5" fmla="*/ 363686 h 547904"/>
              <a:gd name="connsiteX6" fmla="*/ 209504 w 488223"/>
              <a:gd name="connsiteY6" fmla="*/ 363686 h 547904"/>
              <a:gd name="connsiteX7" fmla="*/ 223387 w 488223"/>
              <a:gd name="connsiteY7" fmla="*/ 377048 h 547904"/>
              <a:gd name="connsiteX8" fmla="*/ 209504 w 488223"/>
              <a:gd name="connsiteY8" fmla="*/ 391245 h 547904"/>
              <a:gd name="connsiteX9" fmla="*/ 181739 w 488223"/>
              <a:gd name="connsiteY9" fmla="*/ 391245 h 547904"/>
              <a:gd name="connsiteX10" fmla="*/ 167856 w 488223"/>
              <a:gd name="connsiteY10" fmla="*/ 377048 h 547904"/>
              <a:gd name="connsiteX11" fmla="*/ 181739 w 488223"/>
              <a:gd name="connsiteY11" fmla="*/ 363686 h 547904"/>
              <a:gd name="connsiteX12" fmla="*/ 97810 w 488223"/>
              <a:gd name="connsiteY12" fmla="*/ 363686 h 547904"/>
              <a:gd name="connsiteX13" fmla="*/ 125575 w 488223"/>
              <a:gd name="connsiteY13" fmla="*/ 363686 h 547904"/>
              <a:gd name="connsiteX14" fmla="*/ 139458 w 488223"/>
              <a:gd name="connsiteY14" fmla="*/ 377048 h 547904"/>
              <a:gd name="connsiteX15" fmla="*/ 125575 w 488223"/>
              <a:gd name="connsiteY15" fmla="*/ 391245 h 547904"/>
              <a:gd name="connsiteX16" fmla="*/ 97810 w 488223"/>
              <a:gd name="connsiteY16" fmla="*/ 391245 h 547904"/>
              <a:gd name="connsiteX17" fmla="*/ 83927 w 488223"/>
              <a:gd name="connsiteY17" fmla="*/ 377048 h 547904"/>
              <a:gd name="connsiteX18" fmla="*/ 97810 w 488223"/>
              <a:gd name="connsiteY18" fmla="*/ 363686 h 547904"/>
              <a:gd name="connsiteX19" fmla="*/ 376951 w 488223"/>
              <a:gd name="connsiteY19" fmla="*/ 355854 h 547904"/>
              <a:gd name="connsiteX20" fmla="*/ 355564 w 488223"/>
              <a:gd name="connsiteY20" fmla="*/ 377247 h 547904"/>
              <a:gd name="connsiteX21" fmla="*/ 376951 w 488223"/>
              <a:gd name="connsiteY21" fmla="*/ 399069 h 547904"/>
              <a:gd name="connsiteX22" fmla="*/ 397920 w 488223"/>
              <a:gd name="connsiteY22" fmla="*/ 377247 h 547904"/>
              <a:gd name="connsiteX23" fmla="*/ 376951 w 488223"/>
              <a:gd name="connsiteY23" fmla="*/ 355854 h 547904"/>
              <a:gd name="connsiteX24" fmla="*/ 376951 w 488223"/>
              <a:gd name="connsiteY24" fmla="*/ 341306 h 547904"/>
              <a:gd name="connsiteX25" fmla="*/ 411759 w 488223"/>
              <a:gd name="connsiteY25" fmla="*/ 377247 h 547904"/>
              <a:gd name="connsiteX26" fmla="*/ 376951 w 488223"/>
              <a:gd name="connsiteY26" fmla="*/ 413616 h 547904"/>
              <a:gd name="connsiteX27" fmla="*/ 341305 w 488223"/>
              <a:gd name="connsiteY27" fmla="*/ 377247 h 547904"/>
              <a:gd name="connsiteX28" fmla="*/ 376951 w 488223"/>
              <a:gd name="connsiteY28" fmla="*/ 341306 h 547904"/>
              <a:gd name="connsiteX29" fmla="*/ 45613 w 488223"/>
              <a:gd name="connsiteY29" fmla="*/ 321973 h 547904"/>
              <a:gd name="connsiteX30" fmla="*/ 42234 w 488223"/>
              <a:gd name="connsiteY30" fmla="*/ 325358 h 547904"/>
              <a:gd name="connsiteX31" fmla="*/ 42234 w 488223"/>
              <a:gd name="connsiteY31" fmla="*/ 429861 h 547904"/>
              <a:gd name="connsiteX32" fmla="*/ 45613 w 488223"/>
              <a:gd name="connsiteY32" fmla="*/ 433246 h 547904"/>
              <a:gd name="connsiteX33" fmla="*/ 456547 w 488223"/>
              <a:gd name="connsiteY33" fmla="*/ 433246 h 547904"/>
              <a:gd name="connsiteX34" fmla="*/ 459926 w 488223"/>
              <a:gd name="connsiteY34" fmla="*/ 429861 h 547904"/>
              <a:gd name="connsiteX35" fmla="*/ 459926 w 488223"/>
              <a:gd name="connsiteY35" fmla="*/ 325358 h 547904"/>
              <a:gd name="connsiteX36" fmla="*/ 456547 w 488223"/>
              <a:gd name="connsiteY36" fmla="*/ 321973 h 547904"/>
              <a:gd name="connsiteX37" fmla="*/ 84045 w 488223"/>
              <a:gd name="connsiteY37" fmla="*/ 294049 h 547904"/>
              <a:gd name="connsiteX38" fmla="*/ 84045 w 488223"/>
              <a:gd name="connsiteY38" fmla="*/ 307588 h 547904"/>
              <a:gd name="connsiteX39" fmla="*/ 432052 w 488223"/>
              <a:gd name="connsiteY39" fmla="*/ 307588 h 547904"/>
              <a:gd name="connsiteX40" fmla="*/ 432052 w 488223"/>
              <a:gd name="connsiteY40" fmla="*/ 294049 h 547904"/>
              <a:gd name="connsiteX41" fmla="*/ 181739 w 488223"/>
              <a:gd name="connsiteY41" fmla="*/ 208886 h 547904"/>
              <a:gd name="connsiteX42" fmla="*/ 209504 w 488223"/>
              <a:gd name="connsiteY42" fmla="*/ 208886 h 547904"/>
              <a:gd name="connsiteX43" fmla="*/ 223387 w 488223"/>
              <a:gd name="connsiteY43" fmla="*/ 222665 h 547904"/>
              <a:gd name="connsiteX44" fmla="*/ 209504 w 488223"/>
              <a:gd name="connsiteY44" fmla="*/ 236444 h 547904"/>
              <a:gd name="connsiteX45" fmla="*/ 181739 w 488223"/>
              <a:gd name="connsiteY45" fmla="*/ 236444 h 547904"/>
              <a:gd name="connsiteX46" fmla="*/ 167856 w 488223"/>
              <a:gd name="connsiteY46" fmla="*/ 222665 h 547904"/>
              <a:gd name="connsiteX47" fmla="*/ 181739 w 488223"/>
              <a:gd name="connsiteY47" fmla="*/ 208886 h 547904"/>
              <a:gd name="connsiteX48" fmla="*/ 97810 w 488223"/>
              <a:gd name="connsiteY48" fmla="*/ 208886 h 547904"/>
              <a:gd name="connsiteX49" fmla="*/ 125575 w 488223"/>
              <a:gd name="connsiteY49" fmla="*/ 208886 h 547904"/>
              <a:gd name="connsiteX50" fmla="*/ 139458 w 488223"/>
              <a:gd name="connsiteY50" fmla="*/ 222665 h 547904"/>
              <a:gd name="connsiteX51" fmla="*/ 125575 w 488223"/>
              <a:gd name="connsiteY51" fmla="*/ 236444 h 547904"/>
              <a:gd name="connsiteX52" fmla="*/ 97810 w 488223"/>
              <a:gd name="connsiteY52" fmla="*/ 236444 h 547904"/>
              <a:gd name="connsiteX53" fmla="*/ 83927 w 488223"/>
              <a:gd name="connsiteY53" fmla="*/ 222665 h 547904"/>
              <a:gd name="connsiteX54" fmla="*/ 97810 w 488223"/>
              <a:gd name="connsiteY54" fmla="*/ 208886 h 547904"/>
              <a:gd name="connsiteX55" fmla="*/ 376951 w 488223"/>
              <a:gd name="connsiteY55" fmla="*/ 202491 h 547904"/>
              <a:gd name="connsiteX56" fmla="*/ 355564 w 488223"/>
              <a:gd name="connsiteY56" fmla="*/ 224312 h 547904"/>
              <a:gd name="connsiteX57" fmla="*/ 376951 w 488223"/>
              <a:gd name="connsiteY57" fmla="*/ 246134 h 547904"/>
              <a:gd name="connsiteX58" fmla="*/ 397920 w 488223"/>
              <a:gd name="connsiteY58" fmla="*/ 224312 h 547904"/>
              <a:gd name="connsiteX59" fmla="*/ 376951 w 488223"/>
              <a:gd name="connsiteY59" fmla="*/ 202491 h 547904"/>
              <a:gd name="connsiteX60" fmla="*/ 376951 w 488223"/>
              <a:gd name="connsiteY60" fmla="*/ 188371 h 547904"/>
              <a:gd name="connsiteX61" fmla="*/ 411759 w 488223"/>
              <a:gd name="connsiteY61" fmla="*/ 224312 h 547904"/>
              <a:gd name="connsiteX62" fmla="*/ 376951 w 488223"/>
              <a:gd name="connsiteY62" fmla="*/ 260681 h 547904"/>
              <a:gd name="connsiteX63" fmla="*/ 341305 w 488223"/>
              <a:gd name="connsiteY63" fmla="*/ 224312 h 547904"/>
              <a:gd name="connsiteX64" fmla="*/ 376951 w 488223"/>
              <a:gd name="connsiteY64" fmla="*/ 188371 h 547904"/>
              <a:gd name="connsiteX65" fmla="*/ 45613 w 488223"/>
              <a:gd name="connsiteY65" fmla="*/ 167968 h 547904"/>
              <a:gd name="connsiteX66" fmla="*/ 42234 w 488223"/>
              <a:gd name="connsiteY66" fmla="*/ 171775 h 547904"/>
              <a:gd name="connsiteX67" fmla="*/ 42234 w 488223"/>
              <a:gd name="connsiteY67" fmla="*/ 276279 h 547904"/>
              <a:gd name="connsiteX68" fmla="*/ 45613 w 488223"/>
              <a:gd name="connsiteY68" fmla="*/ 279664 h 547904"/>
              <a:gd name="connsiteX69" fmla="*/ 456547 w 488223"/>
              <a:gd name="connsiteY69" fmla="*/ 279664 h 547904"/>
              <a:gd name="connsiteX70" fmla="*/ 459926 w 488223"/>
              <a:gd name="connsiteY70" fmla="*/ 276279 h 547904"/>
              <a:gd name="connsiteX71" fmla="*/ 459926 w 488223"/>
              <a:gd name="connsiteY71" fmla="*/ 171775 h 547904"/>
              <a:gd name="connsiteX72" fmla="*/ 456547 w 488223"/>
              <a:gd name="connsiteY72" fmla="*/ 167968 h 547904"/>
              <a:gd name="connsiteX73" fmla="*/ 84045 w 488223"/>
              <a:gd name="connsiteY73" fmla="*/ 140467 h 547904"/>
              <a:gd name="connsiteX74" fmla="*/ 84045 w 488223"/>
              <a:gd name="connsiteY74" fmla="*/ 154005 h 547904"/>
              <a:gd name="connsiteX75" fmla="*/ 432052 w 488223"/>
              <a:gd name="connsiteY75" fmla="*/ 154005 h 547904"/>
              <a:gd name="connsiteX76" fmla="*/ 432052 w 488223"/>
              <a:gd name="connsiteY76" fmla="*/ 140467 h 547904"/>
              <a:gd name="connsiteX77" fmla="*/ 181739 w 488223"/>
              <a:gd name="connsiteY77" fmla="*/ 55951 h 547904"/>
              <a:gd name="connsiteX78" fmla="*/ 209504 w 488223"/>
              <a:gd name="connsiteY78" fmla="*/ 55951 h 547904"/>
              <a:gd name="connsiteX79" fmla="*/ 223387 w 488223"/>
              <a:gd name="connsiteY79" fmla="*/ 69730 h 547904"/>
              <a:gd name="connsiteX80" fmla="*/ 209504 w 488223"/>
              <a:gd name="connsiteY80" fmla="*/ 83509 h 547904"/>
              <a:gd name="connsiteX81" fmla="*/ 181739 w 488223"/>
              <a:gd name="connsiteY81" fmla="*/ 83509 h 547904"/>
              <a:gd name="connsiteX82" fmla="*/ 167856 w 488223"/>
              <a:gd name="connsiteY82" fmla="*/ 69730 h 547904"/>
              <a:gd name="connsiteX83" fmla="*/ 181739 w 488223"/>
              <a:gd name="connsiteY83" fmla="*/ 55951 h 547904"/>
              <a:gd name="connsiteX84" fmla="*/ 97810 w 488223"/>
              <a:gd name="connsiteY84" fmla="*/ 55951 h 547904"/>
              <a:gd name="connsiteX85" fmla="*/ 125575 w 488223"/>
              <a:gd name="connsiteY85" fmla="*/ 55951 h 547904"/>
              <a:gd name="connsiteX86" fmla="*/ 139458 w 488223"/>
              <a:gd name="connsiteY86" fmla="*/ 69730 h 547904"/>
              <a:gd name="connsiteX87" fmla="*/ 125575 w 488223"/>
              <a:gd name="connsiteY87" fmla="*/ 83509 h 547904"/>
              <a:gd name="connsiteX88" fmla="*/ 97810 w 488223"/>
              <a:gd name="connsiteY88" fmla="*/ 83509 h 547904"/>
              <a:gd name="connsiteX89" fmla="*/ 83927 w 488223"/>
              <a:gd name="connsiteY89" fmla="*/ 69730 h 547904"/>
              <a:gd name="connsiteX90" fmla="*/ 97810 w 488223"/>
              <a:gd name="connsiteY90" fmla="*/ 55951 h 547904"/>
              <a:gd name="connsiteX91" fmla="*/ 376951 w 488223"/>
              <a:gd name="connsiteY91" fmla="*/ 47689 h 547904"/>
              <a:gd name="connsiteX92" fmla="*/ 355564 w 488223"/>
              <a:gd name="connsiteY92" fmla="*/ 69510 h 547904"/>
              <a:gd name="connsiteX93" fmla="*/ 376951 w 488223"/>
              <a:gd name="connsiteY93" fmla="*/ 91331 h 547904"/>
              <a:gd name="connsiteX94" fmla="*/ 397920 w 488223"/>
              <a:gd name="connsiteY94" fmla="*/ 69510 h 547904"/>
              <a:gd name="connsiteX95" fmla="*/ 376951 w 488223"/>
              <a:gd name="connsiteY95" fmla="*/ 47689 h 547904"/>
              <a:gd name="connsiteX96" fmla="*/ 376951 w 488223"/>
              <a:gd name="connsiteY96" fmla="*/ 33570 h 547904"/>
              <a:gd name="connsiteX97" fmla="*/ 411759 w 488223"/>
              <a:gd name="connsiteY97" fmla="*/ 69510 h 547904"/>
              <a:gd name="connsiteX98" fmla="*/ 376951 w 488223"/>
              <a:gd name="connsiteY98" fmla="*/ 105878 h 547904"/>
              <a:gd name="connsiteX99" fmla="*/ 341305 w 488223"/>
              <a:gd name="connsiteY99" fmla="*/ 69510 h 547904"/>
              <a:gd name="connsiteX100" fmla="*/ 376951 w 488223"/>
              <a:gd name="connsiteY100" fmla="*/ 33570 h 547904"/>
              <a:gd name="connsiteX101" fmla="*/ 45613 w 488223"/>
              <a:gd name="connsiteY101" fmla="*/ 14808 h 547904"/>
              <a:gd name="connsiteX102" fmla="*/ 42234 w 488223"/>
              <a:gd name="connsiteY102" fmla="*/ 18193 h 547904"/>
              <a:gd name="connsiteX103" fmla="*/ 42234 w 488223"/>
              <a:gd name="connsiteY103" fmla="*/ 122697 h 547904"/>
              <a:gd name="connsiteX104" fmla="*/ 45613 w 488223"/>
              <a:gd name="connsiteY104" fmla="*/ 126081 h 547904"/>
              <a:gd name="connsiteX105" fmla="*/ 456547 w 488223"/>
              <a:gd name="connsiteY105" fmla="*/ 126081 h 547904"/>
              <a:gd name="connsiteX106" fmla="*/ 459926 w 488223"/>
              <a:gd name="connsiteY106" fmla="*/ 122697 h 547904"/>
              <a:gd name="connsiteX107" fmla="*/ 459926 w 488223"/>
              <a:gd name="connsiteY107" fmla="*/ 18193 h 547904"/>
              <a:gd name="connsiteX108" fmla="*/ 456547 w 488223"/>
              <a:gd name="connsiteY108" fmla="*/ 14808 h 547904"/>
              <a:gd name="connsiteX109" fmla="*/ 45613 w 488223"/>
              <a:gd name="connsiteY109" fmla="*/ 0 h 547904"/>
              <a:gd name="connsiteX110" fmla="*/ 456547 w 488223"/>
              <a:gd name="connsiteY110" fmla="*/ 0 h 547904"/>
              <a:gd name="connsiteX111" fmla="*/ 474286 w 488223"/>
              <a:gd name="connsiteY111" fmla="*/ 18193 h 547904"/>
              <a:gd name="connsiteX112" fmla="*/ 474286 w 488223"/>
              <a:gd name="connsiteY112" fmla="*/ 122697 h 547904"/>
              <a:gd name="connsiteX113" fmla="*/ 456547 w 488223"/>
              <a:gd name="connsiteY113" fmla="*/ 140467 h 547904"/>
              <a:gd name="connsiteX114" fmla="*/ 446411 w 488223"/>
              <a:gd name="connsiteY114" fmla="*/ 140467 h 547904"/>
              <a:gd name="connsiteX115" fmla="*/ 446411 w 488223"/>
              <a:gd name="connsiteY115" fmla="*/ 154005 h 547904"/>
              <a:gd name="connsiteX116" fmla="*/ 456547 w 488223"/>
              <a:gd name="connsiteY116" fmla="*/ 154005 h 547904"/>
              <a:gd name="connsiteX117" fmla="*/ 474286 w 488223"/>
              <a:gd name="connsiteY117" fmla="*/ 171775 h 547904"/>
              <a:gd name="connsiteX118" fmla="*/ 474286 w 488223"/>
              <a:gd name="connsiteY118" fmla="*/ 276279 h 547904"/>
              <a:gd name="connsiteX119" fmla="*/ 456547 w 488223"/>
              <a:gd name="connsiteY119" fmla="*/ 294049 h 547904"/>
              <a:gd name="connsiteX120" fmla="*/ 446411 w 488223"/>
              <a:gd name="connsiteY120" fmla="*/ 294049 h 547904"/>
              <a:gd name="connsiteX121" fmla="*/ 446411 w 488223"/>
              <a:gd name="connsiteY121" fmla="*/ 307588 h 547904"/>
              <a:gd name="connsiteX122" fmla="*/ 456547 w 488223"/>
              <a:gd name="connsiteY122" fmla="*/ 307588 h 547904"/>
              <a:gd name="connsiteX123" fmla="*/ 474286 w 488223"/>
              <a:gd name="connsiteY123" fmla="*/ 325358 h 547904"/>
              <a:gd name="connsiteX124" fmla="*/ 474286 w 488223"/>
              <a:gd name="connsiteY124" fmla="*/ 429861 h 547904"/>
              <a:gd name="connsiteX125" fmla="*/ 456547 w 488223"/>
              <a:gd name="connsiteY125" fmla="*/ 447631 h 547904"/>
              <a:gd name="connsiteX126" fmla="*/ 258049 w 488223"/>
              <a:gd name="connsiteY126" fmla="*/ 447631 h 547904"/>
              <a:gd name="connsiteX127" fmla="*/ 258049 w 488223"/>
              <a:gd name="connsiteY127" fmla="*/ 464978 h 547904"/>
              <a:gd name="connsiteX128" fmla="*/ 291836 w 488223"/>
              <a:gd name="connsiteY128" fmla="*/ 496287 h 547904"/>
              <a:gd name="connsiteX129" fmla="*/ 480621 w 488223"/>
              <a:gd name="connsiteY129" fmla="*/ 496287 h 547904"/>
              <a:gd name="connsiteX130" fmla="*/ 488223 w 488223"/>
              <a:gd name="connsiteY130" fmla="*/ 503479 h 547904"/>
              <a:gd name="connsiteX131" fmla="*/ 480621 w 488223"/>
              <a:gd name="connsiteY131" fmla="*/ 510249 h 547904"/>
              <a:gd name="connsiteX132" fmla="*/ 292680 w 488223"/>
              <a:gd name="connsiteY132" fmla="*/ 510249 h 547904"/>
              <a:gd name="connsiteX133" fmla="*/ 250869 w 488223"/>
              <a:gd name="connsiteY133" fmla="*/ 547904 h 547904"/>
              <a:gd name="connsiteX134" fmla="*/ 209057 w 488223"/>
              <a:gd name="connsiteY134" fmla="*/ 510249 h 547904"/>
              <a:gd name="connsiteX135" fmla="*/ 7180 w 488223"/>
              <a:gd name="connsiteY135" fmla="*/ 510249 h 547904"/>
              <a:gd name="connsiteX136" fmla="*/ 0 w 488223"/>
              <a:gd name="connsiteY136" fmla="*/ 503479 h 547904"/>
              <a:gd name="connsiteX137" fmla="*/ 7180 w 488223"/>
              <a:gd name="connsiteY137" fmla="*/ 496287 h 547904"/>
              <a:gd name="connsiteX138" fmla="*/ 209902 w 488223"/>
              <a:gd name="connsiteY138" fmla="*/ 496287 h 547904"/>
              <a:gd name="connsiteX139" fmla="*/ 243689 w 488223"/>
              <a:gd name="connsiteY139" fmla="*/ 464978 h 547904"/>
              <a:gd name="connsiteX140" fmla="*/ 243689 w 488223"/>
              <a:gd name="connsiteY140" fmla="*/ 447631 h 547904"/>
              <a:gd name="connsiteX141" fmla="*/ 45613 w 488223"/>
              <a:gd name="connsiteY141" fmla="*/ 447631 h 547904"/>
              <a:gd name="connsiteX142" fmla="*/ 27874 w 488223"/>
              <a:gd name="connsiteY142" fmla="*/ 429861 h 547904"/>
              <a:gd name="connsiteX143" fmla="*/ 27874 w 488223"/>
              <a:gd name="connsiteY143" fmla="*/ 325358 h 547904"/>
              <a:gd name="connsiteX144" fmla="*/ 45613 w 488223"/>
              <a:gd name="connsiteY144" fmla="*/ 307588 h 547904"/>
              <a:gd name="connsiteX145" fmla="*/ 69686 w 488223"/>
              <a:gd name="connsiteY145" fmla="*/ 307588 h 547904"/>
              <a:gd name="connsiteX146" fmla="*/ 69686 w 488223"/>
              <a:gd name="connsiteY146" fmla="*/ 294049 h 547904"/>
              <a:gd name="connsiteX147" fmla="*/ 45613 w 488223"/>
              <a:gd name="connsiteY147" fmla="*/ 294049 h 547904"/>
              <a:gd name="connsiteX148" fmla="*/ 27874 w 488223"/>
              <a:gd name="connsiteY148" fmla="*/ 276279 h 547904"/>
              <a:gd name="connsiteX149" fmla="*/ 27874 w 488223"/>
              <a:gd name="connsiteY149" fmla="*/ 171775 h 547904"/>
              <a:gd name="connsiteX150" fmla="*/ 45613 w 488223"/>
              <a:gd name="connsiteY150" fmla="*/ 154005 h 547904"/>
              <a:gd name="connsiteX151" fmla="*/ 69686 w 488223"/>
              <a:gd name="connsiteY151" fmla="*/ 154005 h 547904"/>
              <a:gd name="connsiteX152" fmla="*/ 69686 w 488223"/>
              <a:gd name="connsiteY152" fmla="*/ 140467 h 547904"/>
              <a:gd name="connsiteX153" fmla="*/ 45613 w 488223"/>
              <a:gd name="connsiteY153" fmla="*/ 140467 h 547904"/>
              <a:gd name="connsiteX154" fmla="*/ 27874 w 488223"/>
              <a:gd name="connsiteY154" fmla="*/ 122697 h 547904"/>
              <a:gd name="connsiteX155" fmla="*/ 27874 w 488223"/>
              <a:gd name="connsiteY155" fmla="*/ 18193 h 547904"/>
              <a:gd name="connsiteX156" fmla="*/ 45613 w 488223"/>
              <a:gd name="connsiteY156" fmla="*/ 0 h 547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488223" h="547904">
                <a:moveTo>
                  <a:pt x="250869" y="478094"/>
                </a:moveTo>
                <a:cubicBezTo>
                  <a:pt x="235665" y="478094"/>
                  <a:pt x="222994" y="490787"/>
                  <a:pt x="222994" y="506018"/>
                </a:cubicBezTo>
                <a:cubicBezTo>
                  <a:pt x="222994" y="521249"/>
                  <a:pt x="235665" y="533942"/>
                  <a:pt x="250869" y="533942"/>
                </a:cubicBezTo>
                <a:cubicBezTo>
                  <a:pt x="266073" y="533942"/>
                  <a:pt x="278743" y="521249"/>
                  <a:pt x="278743" y="506018"/>
                </a:cubicBezTo>
                <a:cubicBezTo>
                  <a:pt x="278743" y="490787"/>
                  <a:pt x="266073" y="478094"/>
                  <a:pt x="250869" y="478094"/>
                </a:cubicBezTo>
                <a:close/>
                <a:moveTo>
                  <a:pt x="181739" y="363686"/>
                </a:moveTo>
                <a:lnTo>
                  <a:pt x="209504" y="363686"/>
                </a:lnTo>
                <a:cubicBezTo>
                  <a:pt x="217077" y="363686"/>
                  <a:pt x="223387" y="369949"/>
                  <a:pt x="223387" y="377048"/>
                </a:cubicBezTo>
                <a:cubicBezTo>
                  <a:pt x="223387" y="384981"/>
                  <a:pt x="217077" y="391245"/>
                  <a:pt x="209504" y="391245"/>
                </a:cubicBezTo>
                <a:lnTo>
                  <a:pt x="181739" y="391245"/>
                </a:lnTo>
                <a:cubicBezTo>
                  <a:pt x="174166" y="391245"/>
                  <a:pt x="167856" y="384981"/>
                  <a:pt x="167856" y="377048"/>
                </a:cubicBezTo>
                <a:cubicBezTo>
                  <a:pt x="167856" y="369949"/>
                  <a:pt x="174166" y="363686"/>
                  <a:pt x="181739" y="363686"/>
                </a:cubicBezTo>
                <a:close/>
                <a:moveTo>
                  <a:pt x="97810" y="363686"/>
                </a:moveTo>
                <a:lnTo>
                  <a:pt x="125575" y="363686"/>
                </a:lnTo>
                <a:cubicBezTo>
                  <a:pt x="133148" y="363686"/>
                  <a:pt x="139458" y="369949"/>
                  <a:pt x="139458" y="377048"/>
                </a:cubicBezTo>
                <a:cubicBezTo>
                  <a:pt x="139458" y="384981"/>
                  <a:pt x="133148" y="391245"/>
                  <a:pt x="125575" y="391245"/>
                </a:cubicBezTo>
                <a:lnTo>
                  <a:pt x="97810" y="391245"/>
                </a:lnTo>
                <a:cubicBezTo>
                  <a:pt x="90237" y="391245"/>
                  <a:pt x="83927" y="384981"/>
                  <a:pt x="83927" y="377048"/>
                </a:cubicBezTo>
                <a:cubicBezTo>
                  <a:pt x="83927" y="369949"/>
                  <a:pt x="90237" y="363686"/>
                  <a:pt x="97810" y="363686"/>
                </a:cubicBezTo>
                <a:close/>
                <a:moveTo>
                  <a:pt x="376951" y="355854"/>
                </a:moveTo>
                <a:cubicBezTo>
                  <a:pt x="365209" y="355854"/>
                  <a:pt x="355564" y="365695"/>
                  <a:pt x="355564" y="377247"/>
                </a:cubicBezTo>
                <a:cubicBezTo>
                  <a:pt x="355564" y="389655"/>
                  <a:pt x="365209" y="399069"/>
                  <a:pt x="376951" y="399069"/>
                </a:cubicBezTo>
                <a:cubicBezTo>
                  <a:pt x="388274" y="399069"/>
                  <a:pt x="397920" y="389655"/>
                  <a:pt x="397920" y="377247"/>
                </a:cubicBezTo>
                <a:cubicBezTo>
                  <a:pt x="397920" y="365695"/>
                  <a:pt x="388274" y="355854"/>
                  <a:pt x="376951" y="355854"/>
                </a:cubicBezTo>
                <a:close/>
                <a:moveTo>
                  <a:pt x="376951" y="341306"/>
                </a:moveTo>
                <a:cubicBezTo>
                  <a:pt x="395823" y="341306"/>
                  <a:pt x="411759" y="357565"/>
                  <a:pt x="411759" y="377247"/>
                </a:cubicBezTo>
                <a:cubicBezTo>
                  <a:pt x="411759" y="397357"/>
                  <a:pt x="395823" y="413616"/>
                  <a:pt x="376951" y="413616"/>
                </a:cubicBezTo>
                <a:cubicBezTo>
                  <a:pt x="356822" y="413616"/>
                  <a:pt x="341305" y="397357"/>
                  <a:pt x="341305" y="377247"/>
                </a:cubicBezTo>
                <a:cubicBezTo>
                  <a:pt x="341305" y="357565"/>
                  <a:pt x="356822" y="341306"/>
                  <a:pt x="376951" y="341306"/>
                </a:cubicBezTo>
                <a:close/>
                <a:moveTo>
                  <a:pt x="45613" y="321973"/>
                </a:moveTo>
                <a:cubicBezTo>
                  <a:pt x="43501" y="321973"/>
                  <a:pt x="42234" y="323242"/>
                  <a:pt x="42234" y="325358"/>
                </a:cubicBezTo>
                <a:lnTo>
                  <a:pt x="42234" y="429861"/>
                </a:lnTo>
                <a:cubicBezTo>
                  <a:pt x="42234" y="431554"/>
                  <a:pt x="43501" y="433246"/>
                  <a:pt x="45613" y="433246"/>
                </a:cubicBezTo>
                <a:lnTo>
                  <a:pt x="456547" y="433246"/>
                </a:lnTo>
                <a:cubicBezTo>
                  <a:pt x="458237" y="433246"/>
                  <a:pt x="459926" y="431554"/>
                  <a:pt x="459926" y="429861"/>
                </a:cubicBezTo>
                <a:lnTo>
                  <a:pt x="459926" y="325358"/>
                </a:lnTo>
                <a:cubicBezTo>
                  <a:pt x="459926" y="323242"/>
                  <a:pt x="458237" y="321973"/>
                  <a:pt x="456547" y="321973"/>
                </a:cubicBezTo>
                <a:close/>
                <a:moveTo>
                  <a:pt x="84045" y="294049"/>
                </a:moveTo>
                <a:lnTo>
                  <a:pt x="84045" y="307588"/>
                </a:lnTo>
                <a:lnTo>
                  <a:pt x="432052" y="307588"/>
                </a:lnTo>
                <a:lnTo>
                  <a:pt x="432052" y="294049"/>
                </a:lnTo>
                <a:close/>
                <a:moveTo>
                  <a:pt x="181739" y="208886"/>
                </a:moveTo>
                <a:lnTo>
                  <a:pt x="209504" y="208886"/>
                </a:lnTo>
                <a:cubicBezTo>
                  <a:pt x="217077" y="208886"/>
                  <a:pt x="223387" y="215149"/>
                  <a:pt x="223387" y="222665"/>
                </a:cubicBezTo>
                <a:cubicBezTo>
                  <a:pt x="223387" y="230180"/>
                  <a:pt x="217077" y="236444"/>
                  <a:pt x="209504" y="236444"/>
                </a:cubicBezTo>
                <a:lnTo>
                  <a:pt x="181739" y="236444"/>
                </a:lnTo>
                <a:cubicBezTo>
                  <a:pt x="174166" y="236444"/>
                  <a:pt x="167856" y="230180"/>
                  <a:pt x="167856" y="222665"/>
                </a:cubicBezTo>
                <a:cubicBezTo>
                  <a:pt x="167856" y="215149"/>
                  <a:pt x="174166" y="208886"/>
                  <a:pt x="181739" y="208886"/>
                </a:cubicBezTo>
                <a:close/>
                <a:moveTo>
                  <a:pt x="97810" y="208886"/>
                </a:moveTo>
                <a:lnTo>
                  <a:pt x="125575" y="208886"/>
                </a:lnTo>
                <a:cubicBezTo>
                  <a:pt x="133148" y="208886"/>
                  <a:pt x="139458" y="215149"/>
                  <a:pt x="139458" y="222665"/>
                </a:cubicBezTo>
                <a:cubicBezTo>
                  <a:pt x="139458" y="230180"/>
                  <a:pt x="133148" y="236444"/>
                  <a:pt x="125575" y="236444"/>
                </a:cubicBezTo>
                <a:lnTo>
                  <a:pt x="97810" y="236444"/>
                </a:lnTo>
                <a:cubicBezTo>
                  <a:pt x="90237" y="236444"/>
                  <a:pt x="83927" y="230180"/>
                  <a:pt x="83927" y="222665"/>
                </a:cubicBezTo>
                <a:cubicBezTo>
                  <a:pt x="83927" y="215149"/>
                  <a:pt x="90237" y="208886"/>
                  <a:pt x="97810" y="208886"/>
                </a:cubicBezTo>
                <a:close/>
                <a:moveTo>
                  <a:pt x="376951" y="202491"/>
                </a:moveTo>
                <a:cubicBezTo>
                  <a:pt x="365209" y="202491"/>
                  <a:pt x="355564" y="212332"/>
                  <a:pt x="355564" y="224312"/>
                </a:cubicBezTo>
                <a:cubicBezTo>
                  <a:pt x="355564" y="236293"/>
                  <a:pt x="365209" y="246134"/>
                  <a:pt x="376951" y="246134"/>
                </a:cubicBezTo>
                <a:cubicBezTo>
                  <a:pt x="388274" y="246134"/>
                  <a:pt x="397920" y="236293"/>
                  <a:pt x="397920" y="224312"/>
                </a:cubicBezTo>
                <a:cubicBezTo>
                  <a:pt x="397920" y="212332"/>
                  <a:pt x="388274" y="202491"/>
                  <a:pt x="376951" y="202491"/>
                </a:cubicBezTo>
                <a:close/>
                <a:moveTo>
                  <a:pt x="376951" y="188371"/>
                </a:moveTo>
                <a:cubicBezTo>
                  <a:pt x="395823" y="188371"/>
                  <a:pt x="411759" y="204630"/>
                  <a:pt x="411759" y="224312"/>
                </a:cubicBezTo>
                <a:cubicBezTo>
                  <a:pt x="411759" y="244422"/>
                  <a:pt x="395823" y="260681"/>
                  <a:pt x="376951" y="260681"/>
                </a:cubicBezTo>
                <a:cubicBezTo>
                  <a:pt x="356822" y="260681"/>
                  <a:pt x="341305" y="244422"/>
                  <a:pt x="341305" y="224312"/>
                </a:cubicBezTo>
                <a:cubicBezTo>
                  <a:pt x="341305" y="204630"/>
                  <a:pt x="356822" y="188371"/>
                  <a:pt x="376951" y="188371"/>
                </a:cubicBezTo>
                <a:close/>
                <a:moveTo>
                  <a:pt x="45613" y="167968"/>
                </a:moveTo>
                <a:cubicBezTo>
                  <a:pt x="43501" y="167968"/>
                  <a:pt x="42234" y="169660"/>
                  <a:pt x="42234" y="171775"/>
                </a:cubicBezTo>
                <a:lnTo>
                  <a:pt x="42234" y="276279"/>
                </a:lnTo>
                <a:cubicBezTo>
                  <a:pt x="42234" y="277971"/>
                  <a:pt x="43501" y="279664"/>
                  <a:pt x="45613" y="279664"/>
                </a:cubicBezTo>
                <a:lnTo>
                  <a:pt x="456547" y="279664"/>
                </a:lnTo>
                <a:cubicBezTo>
                  <a:pt x="458237" y="279664"/>
                  <a:pt x="459926" y="277971"/>
                  <a:pt x="459926" y="276279"/>
                </a:cubicBezTo>
                <a:lnTo>
                  <a:pt x="459926" y="171775"/>
                </a:lnTo>
                <a:cubicBezTo>
                  <a:pt x="459926" y="169660"/>
                  <a:pt x="458237" y="167968"/>
                  <a:pt x="456547" y="167968"/>
                </a:cubicBezTo>
                <a:close/>
                <a:moveTo>
                  <a:pt x="84045" y="140467"/>
                </a:moveTo>
                <a:lnTo>
                  <a:pt x="84045" y="154005"/>
                </a:lnTo>
                <a:lnTo>
                  <a:pt x="432052" y="154005"/>
                </a:lnTo>
                <a:lnTo>
                  <a:pt x="432052" y="140467"/>
                </a:lnTo>
                <a:close/>
                <a:moveTo>
                  <a:pt x="181739" y="55951"/>
                </a:moveTo>
                <a:lnTo>
                  <a:pt x="209504" y="55951"/>
                </a:lnTo>
                <a:cubicBezTo>
                  <a:pt x="217077" y="55951"/>
                  <a:pt x="223387" y="62214"/>
                  <a:pt x="223387" y="69730"/>
                </a:cubicBezTo>
                <a:cubicBezTo>
                  <a:pt x="223387" y="77245"/>
                  <a:pt x="217077" y="83509"/>
                  <a:pt x="209504" y="83509"/>
                </a:cubicBezTo>
                <a:lnTo>
                  <a:pt x="181739" y="83509"/>
                </a:lnTo>
                <a:cubicBezTo>
                  <a:pt x="174166" y="83509"/>
                  <a:pt x="167856" y="77245"/>
                  <a:pt x="167856" y="69730"/>
                </a:cubicBezTo>
                <a:cubicBezTo>
                  <a:pt x="167856" y="62214"/>
                  <a:pt x="174166" y="55951"/>
                  <a:pt x="181739" y="55951"/>
                </a:cubicBezTo>
                <a:close/>
                <a:moveTo>
                  <a:pt x="97810" y="55951"/>
                </a:moveTo>
                <a:lnTo>
                  <a:pt x="125575" y="55951"/>
                </a:lnTo>
                <a:cubicBezTo>
                  <a:pt x="133148" y="55951"/>
                  <a:pt x="139458" y="62214"/>
                  <a:pt x="139458" y="69730"/>
                </a:cubicBezTo>
                <a:cubicBezTo>
                  <a:pt x="139458" y="77245"/>
                  <a:pt x="133148" y="83509"/>
                  <a:pt x="125575" y="83509"/>
                </a:cubicBezTo>
                <a:lnTo>
                  <a:pt x="97810" y="83509"/>
                </a:lnTo>
                <a:cubicBezTo>
                  <a:pt x="90237" y="83509"/>
                  <a:pt x="83927" y="77245"/>
                  <a:pt x="83927" y="69730"/>
                </a:cubicBezTo>
                <a:cubicBezTo>
                  <a:pt x="83927" y="62214"/>
                  <a:pt x="90237" y="55951"/>
                  <a:pt x="97810" y="55951"/>
                </a:cubicBezTo>
                <a:close/>
                <a:moveTo>
                  <a:pt x="376951" y="47689"/>
                </a:moveTo>
                <a:cubicBezTo>
                  <a:pt x="365209" y="47689"/>
                  <a:pt x="355564" y="57530"/>
                  <a:pt x="355564" y="69510"/>
                </a:cubicBezTo>
                <a:cubicBezTo>
                  <a:pt x="355564" y="81490"/>
                  <a:pt x="365209" y="91331"/>
                  <a:pt x="376951" y="91331"/>
                </a:cubicBezTo>
                <a:cubicBezTo>
                  <a:pt x="388274" y="91331"/>
                  <a:pt x="397920" y="81490"/>
                  <a:pt x="397920" y="69510"/>
                </a:cubicBezTo>
                <a:cubicBezTo>
                  <a:pt x="397920" y="57530"/>
                  <a:pt x="388274" y="47689"/>
                  <a:pt x="376951" y="47689"/>
                </a:cubicBezTo>
                <a:close/>
                <a:moveTo>
                  <a:pt x="376951" y="33570"/>
                </a:moveTo>
                <a:cubicBezTo>
                  <a:pt x="395823" y="33570"/>
                  <a:pt x="411759" y="49829"/>
                  <a:pt x="411759" y="69510"/>
                </a:cubicBezTo>
                <a:cubicBezTo>
                  <a:pt x="411759" y="89620"/>
                  <a:pt x="395823" y="105878"/>
                  <a:pt x="376951" y="105878"/>
                </a:cubicBezTo>
                <a:cubicBezTo>
                  <a:pt x="356822" y="105878"/>
                  <a:pt x="341305" y="89620"/>
                  <a:pt x="341305" y="69510"/>
                </a:cubicBezTo>
                <a:cubicBezTo>
                  <a:pt x="341305" y="49829"/>
                  <a:pt x="356822" y="33570"/>
                  <a:pt x="376951" y="33570"/>
                </a:cubicBezTo>
                <a:close/>
                <a:moveTo>
                  <a:pt x="45613" y="14808"/>
                </a:moveTo>
                <a:cubicBezTo>
                  <a:pt x="43501" y="14808"/>
                  <a:pt x="42234" y="16078"/>
                  <a:pt x="42234" y="18193"/>
                </a:cubicBezTo>
                <a:lnTo>
                  <a:pt x="42234" y="122697"/>
                </a:lnTo>
                <a:cubicBezTo>
                  <a:pt x="42234" y="124389"/>
                  <a:pt x="43501" y="126081"/>
                  <a:pt x="45613" y="126081"/>
                </a:cubicBezTo>
                <a:lnTo>
                  <a:pt x="456547" y="126081"/>
                </a:lnTo>
                <a:cubicBezTo>
                  <a:pt x="458237" y="126081"/>
                  <a:pt x="459926" y="124389"/>
                  <a:pt x="459926" y="122697"/>
                </a:cubicBezTo>
                <a:lnTo>
                  <a:pt x="459926" y="18193"/>
                </a:lnTo>
                <a:cubicBezTo>
                  <a:pt x="459926" y="16078"/>
                  <a:pt x="458237" y="14808"/>
                  <a:pt x="456547" y="14808"/>
                </a:cubicBezTo>
                <a:close/>
                <a:moveTo>
                  <a:pt x="45613" y="0"/>
                </a:moveTo>
                <a:lnTo>
                  <a:pt x="456547" y="0"/>
                </a:lnTo>
                <a:cubicBezTo>
                  <a:pt x="466261" y="0"/>
                  <a:pt x="474286" y="8462"/>
                  <a:pt x="474286" y="18193"/>
                </a:cubicBezTo>
                <a:lnTo>
                  <a:pt x="474286" y="122697"/>
                </a:lnTo>
                <a:cubicBezTo>
                  <a:pt x="474286" y="132428"/>
                  <a:pt x="466261" y="140467"/>
                  <a:pt x="456547" y="140467"/>
                </a:cubicBezTo>
                <a:lnTo>
                  <a:pt x="446411" y="140467"/>
                </a:lnTo>
                <a:lnTo>
                  <a:pt x="446411" y="154005"/>
                </a:lnTo>
                <a:lnTo>
                  <a:pt x="456547" y="154005"/>
                </a:lnTo>
                <a:cubicBezTo>
                  <a:pt x="466261" y="154005"/>
                  <a:pt x="474286" y="162044"/>
                  <a:pt x="474286" y="171775"/>
                </a:cubicBezTo>
                <a:lnTo>
                  <a:pt x="474286" y="276279"/>
                </a:lnTo>
                <a:cubicBezTo>
                  <a:pt x="474286" y="286010"/>
                  <a:pt x="466261" y="294049"/>
                  <a:pt x="456547" y="294049"/>
                </a:cubicBezTo>
                <a:lnTo>
                  <a:pt x="446411" y="294049"/>
                </a:lnTo>
                <a:lnTo>
                  <a:pt x="446411" y="307588"/>
                </a:lnTo>
                <a:lnTo>
                  <a:pt x="456547" y="307588"/>
                </a:lnTo>
                <a:cubicBezTo>
                  <a:pt x="466261" y="307588"/>
                  <a:pt x="474286" y="315203"/>
                  <a:pt x="474286" y="325358"/>
                </a:cubicBezTo>
                <a:lnTo>
                  <a:pt x="474286" y="429861"/>
                </a:lnTo>
                <a:cubicBezTo>
                  <a:pt x="474286" y="439592"/>
                  <a:pt x="466261" y="447631"/>
                  <a:pt x="456547" y="447631"/>
                </a:cubicBezTo>
                <a:lnTo>
                  <a:pt x="258049" y="447631"/>
                </a:lnTo>
                <a:lnTo>
                  <a:pt x="258049" y="464978"/>
                </a:lnTo>
                <a:cubicBezTo>
                  <a:pt x="274520" y="467517"/>
                  <a:pt x="287612" y="480209"/>
                  <a:pt x="291836" y="496287"/>
                </a:cubicBezTo>
                <a:lnTo>
                  <a:pt x="480621" y="496287"/>
                </a:lnTo>
                <a:cubicBezTo>
                  <a:pt x="484844" y="496287"/>
                  <a:pt x="488223" y="499248"/>
                  <a:pt x="488223" y="503479"/>
                </a:cubicBezTo>
                <a:cubicBezTo>
                  <a:pt x="488223" y="507287"/>
                  <a:pt x="484844" y="510249"/>
                  <a:pt x="480621" y="510249"/>
                </a:cubicBezTo>
                <a:lnTo>
                  <a:pt x="292680" y="510249"/>
                </a:lnTo>
                <a:cubicBezTo>
                  <a:pt x="290569" y="531827"/>
                  <a:pt x="272830" y="547904"/>
                  <a:pt x="250869" y="547904"/>
                </a:cubicBezTo>
                <a:cubicBezTo>
                  <a:pt x="229330" y="547904"/>
                  <a:pt x="211169" y="531827"/>
                  <a:pt x="209057" y="510249"/>
                </a:cubicBezTo>
                <a:lnTo>
                  <a:pt x="7180" y="510249"/>
                </a:lnTo>
                <a:cubicBezTo>
                  <a:pt x="2956" y="510249"/>
                  <a:pt x="0" y="507287"/>
                  <a:pt x="0" y="503479"/>
                </a:cubicBezTo>
                <a:cubicBezTo>
                  <a:pt x="0" y="499248"/>
                  <a:pt x="2956" y="496287"/>
                  <a:pt x="7180" y="496287"/>
                </a:cubicBezTo>
                <a:lnTo>
                  <a:pt x="209902" y="496287"/>
                </a:lnTo>
                <a:cubicBezTo>
                  <a:pt x="214125" y="480209"/>
                  <a:pt x="227218" y="467517"/>
                  <a:pt x="243689" y="464978"/>
                </a:cubicBezTo>
                <a:lnTo>
                  <a:pt x="243689" y="447631"/>
                </a:lnTo>
                <a:lnTo>
                  <a:pt x="45613" y="447631"/>
                </a:lnTo>
                <a:cubicBezTo>
                  <a:pt x="35899" y="447631"/>
                  <a:pt x="27874" y="439592"/>
                  <a:pt x="27874" y="429861"/>
                </a:cubicBezTo>
                <a:lnTo>
                  <a:pt x="27874" y="325358"/>
                </a:lnTo>
                <a:cubicBezTo>
                  <a:pt x="27874" y="315203"/>
                  <a:pt x="35899" y="307588"/>
                  <a:pt x="45613" y="307588"/>
                </a:cubicBezTo>
                <a:lnTo>
                  <a:pt x="69686" y="307588"/>
                </a:lnTo>
                <a:lnTo>
                  <a:pt x="69686" y="294049"/>
                </a:lnTo>
                <a:lnTo>
                  <a:pt x="45613" y="294049"/>
                </a:lnTo>
                <a:cubicBezTo>
                  <a:pt x="35899" y="294049"/>
                  <a:pt x="27874" y="286010"/>
                  <a:pt x="27874" y="276279"/>
                </a:cubicBezTo>
                <a:lnTo>
                  <a:pt x="27874" y="171775"/>
                </a:lnTo>
                <a:cubicBezTo>
                  <a:pt x="27874" y="162044"/>
                  <a:pt x="35899" y="154005"/>
                  <a:pt x="45613" y="154005"/>
                </a:cubicBezTo>
                <a:lnTo>
                  <a:pt x="69686" y="154005"/>
                </a:lnTo>
                <a:lnTo>
                  <a:pt x="69686" y="140467"/>
                </a:lnTo>
                <a:lnTo>
                  <a:pt x="45613" y="140467"/>
                </a:lnTo>
                <a:cubicBezTo>
                  <a:pt x="35899" y="140467"/>
                  <a:pt x="27874" y="132428"/>
                  <a:pt x="27874" y="122697"/>
                </a:cubicBezTo>
                <a:lnTo>
                  <a:pt x="27874" y="18193"/>
                </a:lnTo>
                <a:cubicBezTo>
                  <a:pt x="27874" y="8462"/>
                  <a:pt x="35899" y="0"/>
                  <a:pt x="456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" name="Ramka 1">
            <a:extLst>
              <a:ext uri="{FF2B5EF4-FFF2-40B4-BE49-F238E27FC236}">
                <a16:creationId xmlns:a16="http://schemas.microsoft.com/office/drawing/2014/main" id="{7EC9566D-039F-1461-E11C-499016BEA8ED}"/>
              </a:ext>
            </a:extLst>
          </p:cNvPr>
          <p:cNvSpPr/>
          <p:nvPr/>
        </p:nvSpPr>
        <p:spPr>
          <a:xfrm>
            <a:off x="5858359" y="1476644"/>
            <a:ext cx="2194369" cy="2063267"/>
          </a:xfrm>
          <a:prstGeom prst="frame">
            <a:avLst>
              <a:gd name="adj1" fmla="val 36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9486A50-5AFD-3555-E77E-C17318A25F22}"/>
              </a:ext>
            </a:extLst>
          </p:cNvPr>
          <p:cNvSpPr txBox="1"/>
          <p:nvPr/>
        </p:nvSpPr>
        <p:spPr>
          <a:xfrm>
            <a:off x="5617002" y="2323611"/>
            <a:ext cx="4956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l-PL"/>
              <a:t>API</a:t>
            </a:r>
          </a:p>
        </p:txBody>
      </p:sp>
      <p:sp>
        <p:nvSpPr>
          <p:cNvPr id="6" name="Ramka 5">
            <a:extLst>
              <a:ext uri="{FF2B5EF4-FFF2-40B4-BE49-F238E27FC236}">
                <a16:creationId xmlns:a16="http://schemas.microsoft.com/office/drawing/2014/main" id="{3EDEB2B4-8717-9232-DA55-756CB800B94D}"/>
              </a:ext>
            </a:extLst>
          </p:cNvPr>
          <p:cNvSpPr/>
          <p:nvPr/>
        </p:nvSpPr>
        <p:spPr>
          <a:xfrm>
            <a:off x="4881967" y="662836"/>
            <a:ext cx="4060417" cy="3817828"/>
          </a:xfrm>
          <a:prstGeom prst="frame">
            <a:avLst>
              <a:gd name="adj1" fmla="val 36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8D83D90-35C7-C781-78EF-2EFC24E54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117" y="2063749"/>
            <a:ext cx="140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 descr="Laptop kontur">
            <a:extLst>
              <a:ext uri="{FF2B5EF4-FFF2-40B4-BE49-F238E27FC236}">
                <a16:creationId xmlns:a16="http://schemas.microsoft.com/office/drawing/2014/main" id="{ADD90926-08D9-0F79-281B-747818F2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967" y="1803426"/>
            <a:ext cx="1409700" cy="1409700"/>
          </a:xfrm>
          <a:prstGeom prst="rect">
            <a:avLst/>
          </a:prstGeom>
        </p:spPr>
      </p:pic>
      <p:sp>
        <p:nvSpPr>
          <p:cNvPr id="5" name="Freeform 45">
            <a:extLst>
              <a:ext uri="{FF2B5EF4-FFF2-40B4-BE49-F238E27FC236}">
                <a16:creationId xmlns:a16="http://schemas.microsoft.com/office/drawing/2014/main" id="{FDEB9C6B-7AB8-ADD9-C6B8-AA805A74F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943" y="1952699"/>
            <a:ext cx="1103240" cy="1238101"/>
          </a:xfrm>
          <a:custGeom>
            <a:avLst/>
            <a:gdLst>
              <a:gd name="connsiteX0" fmla="*/ 250869 w 488223"/>
              <a:gd name="connsiteY0" fmla="*/ 478094 h 547904"/>
              <a:gd name="connsiteX1" fmla="*/ 222994 w 488223"/>
              <a:gd name="connsiteY1" fmla="*/ 506018 h 547904"/>
              <a:gd name="connsiteX2" fmla="*/ 250869 w 488223"/>
              <a:gd name="connsiteY2" fmla="*/ 533942 h 547904"/>
              <a:gd name="connsiteX3" fmla="*/ 278743 w 488223"/>
              <a:gd name="connsiteY3" fmla="*/ 506018 h 547904"/>
              <a:gd name="connsiteX4" fmla="*/ 250869 w 488223"/>
              <a:gd name="connsiteY4" fmla="*/ 478094 h 547904"/>
              <a:gd name="connsiteX5" fmla="*/ 181739 w 488223"/>
              <a:gd name="connsiteY5" fmla="*/ 363686 h 547904"/>
              <a:gd name="connsiteX6" fmla="*/ 209504 w 488223"/>
              <a:gd name="connsiteY6" fmla="*/ 363686 h 547904"/>
              <a:gd name="connsiteX7" fmla="*/ 223387 w 488223"/>
              <a:gd name="connsiteY7" fmla="*/ 377048 h 547904"/>
              <a:gd name="connsiteX8" fmla="*/ 209504 w 488223"/>
              <a:gd name="connsiteY8" fmla="*/ 391245 h 547904"/>
              <a:gd name="connsiteX9" fmla="*/ 181739 w 488223"/>
              <a:gd name="connsiteY9" fmla="*/ 391245 h 547904"/>
              <a:gd name="connsiteX10" fmla="*/ 167856 w 488223"/>
              <a:gd name="connsiteY10" fmla="*/ 377048 h 547904"/>
              <a:gd name="connsiteX11" fmla="*/ 181739 w 488223"/>
              <a:gd name="connsiteY11" fmla="*/ 363686 h 547904"/>
              <a:gd name="connsiteX12" fmla="*/ 97810 w 488223"/>
              <a:gd name="connsiteY12" fmla="*/ 363686 h 547904"/>
              <a:gd name="connsiteX13" fmla="*/ 125575 w 488223"/>
              <a:gd name="connsiteY13" fmla="*/ 363686 h 547904"/>
              <a:gd name="connsiteX14" fmla="*/ 139458 w 488223"/>
              <a:gd name="connsiteY14" fmla="*/ 377048 h 547904"/>
              <a:gd name="connsiteX15" fmla="*/ 125575 w 488223"/>
              <a:gd name="connsiteY15" fmla="*/ 391245 h 547904"/>
              <a:gd name="connsiteX16" fmla="*/ 97810 w 488223"/>
              <a:gd name="connsiteY16" fmla="*/ 391245 h 547904"/>
              <a:gd name="connsiteX17" fmla="*/ 83927 w 488223"/>
              <a:gd name="connsiteY17" fmla="*/ 377048 h 547904"/>
              <a:gd name="connsiteX18" fmla="*/ 97810 w 488223"/>
              <a:gd name="connsiteY18" fmla="*/ 363686 h 547904"/>
              <a:gd name="connsiteX19" fmla="*/ 376951 w 488223"/>
              <a:gd name="connsiteY19" fmla="*/ 355854 h 547904"/>
              <a:gd name="connsiteX20" fmla="*/ 355564 w 488223"/>
              <a:gd name="connsiteY20" fmla="*/ 377247 h 547904"/>
              <a:gd name="connsiteX21" fmla="*/ 376951 w 488223"/>
              <a:gd name="connsiteY21" fmla="*/ 399069 h 547904"/>
              <a:gd name="connsiteX22" fmla="*/ 397920 w 488223"/>
              <a:gd name="connsiteY22" fmla="*/ 377247 h 547904"/>
              <a:gd name="connsiteX23" fmla="*/ 376951 w 488223"/>
              <a:gd name="connsiteY23" fmla="*/ 355854 h 547904"/>
              <a:gd name="connsiteX24" fmla="*/ 376951 w 488223"/>
              <a:gd name="connsiteY24" fmla="*/ 341306 h 547904"/>
              <a:gd name="connsiteX25" fmla="*/ 411759 w 488223"/>
              <a:gd name="connsiteY25" fmla="*/ 377247 h 547904"/>
              <a:gd name="connsiteX26" fmla="*/ 376951 w 488223"/>
              <a:gd name="connsiteY26" fmla="*/ 413616 h 547904"/>
              <a:gd name="connsiteX27" fmla="*/ 341305 w 488223"/>
              <a:gd name="connsiteY27" fmla="*/ 377247 h 547904"/>
              <a:gd name="connsiteX28" fmla="*/ 376951 w 488223"/>
              <a:gd name="connsiteY28" fmla="*/ 341306 h 547904"/>
              <a:gd name="connsiteX29" fmla="*/ 45613 w 488223"/>
              <a:gd name="connsiteY29" fmla="*/ 321973 h 547904"/>
              <a:gd name="connsiteX30" fmla="*/ 42234 w 488223"/>
              <a:gd name="connsiteY30" fmla="*/ 325358 h 547904"/>
              <a:gd name="connsiteX31" fmla="*/ 42234 w 488223"/>
              <a:gd name="connsiteY31" fmla="*/ 429861 h 547904"/>
              <a:gd name="connsiteX32" fmla="*/ 45613 w 488223"/>
              <a:gd name="connsiteY32" fmla="*/ 433246 h 547904"/>
              <a:gd name="connsiteX33" fmla="*/ 456547 w 488223"/>
              <a:gd name="connsiteY33" fmla="*/ 433246 h 547904"/>
              <a:gd name="connsiteX34" fmla="*/ 459926 w 488223"/>
              <a:gd name="connsiteY34" fmla="*/ 429861 h 547904"/>
              <a:gd name="connsiteX35" fmla="*/ 459926 w 488223"/>
              <a:gd name="connsiteY35" fmla="*/ 325358 h 547904"/>
              <a:gd name="connsiteX36" fmla="*/ 456547 w 488223"/>
              <a:gd name="connsiteY36" fmla="*/ 321973 h 547904"/>
              <a:gd name="connsiteX37" fmla="*/ 84045 w 488223"/>
              <a:gd name="connsiteY37" fmla="*/ 294049 h 547904"/>
              <a:gd name="connsiteX38" fmla="*/ 84045 w 488223"/>
              <a:gd name="connsiteY38" fmla="*/ 307588 h 547904"/>
              <a:gd name="connsiteX39" fmla="*/ 432052 w 488223"/>
              <a:gd name="connsiteY39" fmla="*/ 307588 h 547904"/>
              <a:gd name="connsiteX40" fmla="*/ 432052 w 488223"/>
              <a:gd name="connsiteY40" fmla="*/ 294049 h 547904"/>
              <a:gd name="connsiteX41" fmla="*/ 181739 w 488223"/>
              <a:gd name="connsiteY41" fmla="*/ 208886 h 547904"/>
              <a:gd name="connsiteX42" fmla="*/ 209504 w 488223"/>
              <a:gd name="connsiteY42" fmla="*/ 208886 h 547904"/>
              <a:gd name="connsiteX43" fmla="*/ 223387 w 488223"/>
              <a:gd name="connsiteY43" fmla="*/ 222665 h 547904"/>
              <a:gd name="connsiteX44" fmla="*/ 209504 w 488223"/>
              <a:gd name="connsiteY44" fmla="*/ 236444 h 547904"/>
              <a:gd name="connsiteX45" fmla="*/ 181739 w 488223"/>
              <a:gd name="connsiteY45" fmla="*/ 236444 h 547904"/>
              <a:gd name="connsiteX46" fmla="*/ 167856 w 488223"/>
              <a:gd name="connsiteY46" fmla="*/ 222665 h 547904"/>
              <a:gd name="connsiteX47" fmla="*/ 181739 w 488223"/>
              <a:gd name="connsiteY47" fmla="*/ 208886 h 547904"/>
              <a:gd name="connsiteX48" fmla="*/ 97810 w 488223"/>
              <a:gd name="connsiteY48" fmla="*/ 208886 h 547904"/>
              <a:gd name="connsiteX49" fmla="*/ 125575 w 488223"/>
              <a:gd name="connsiteY49" fmla="*/ 208886 h 547904"/>
              <a:gd name="connsiteX50" fmla="*/ 139458 w 488223"/>
              <a:gd name="connsiteY50" fmla="*/ 222665 h 547904"/>
              <a:gd name="connsiteX51" fmla="*/ 125575 w 488223"/>
              <a:gd name="connsiteY51" fmla="*/ 236444 h 547904"/>
              <a:gd name="connsiteX52" fmla="*/ 97810 w 488223"/>
              <a:gd name="connsiteY52" fmla="*/ 236444 h 547904"/>
              <a:gd name="connsiteX53" fmla="*/ 83927 w 488223"/>
              <a:gd name="connsiteY53" fmla="*/ 222665 h 547904"/>
              <a:gd name="connsiteX54" fmla="*/ 97810 w 488223"/>
              <a:gd name="connsiteY54" fmla="*/ 208886 h 547904"/>
              <a:gd name="connsiteX55" fmla="*/ 376951 w 488223"/>
              <a:gd name="connsiteY55" fmla="*/ 202491 h 547904"/>
              <a:gd name="connsiteX56" fmla="*/ 355564 w 488223"/>
              <a:gd name="connsiteY56" fmla="*/ 224312 h 547904"/>
              <a:gd name="connsiteX57" fmla="*/ 376951 w 488223"/>
              <a:gd name="connsiteY57" fmla="*/ 246134 h 547904"/>
              <a:gd name="connsiteX58" fmla="*/ 397920 w 488223"/>
              <a:gd name="connsiteY58" fmla="*/ 224312 h 547904"/>
              <a:gd name="connsiteX59" fmla="*/ 376951 w 488223"/>
              <a:gd name="connsiteY59" fmla="*/ 202491 h 547904"/>
              <a:gd name="connsiteX60" fmla="*/ 376951 w 488223"/>
              <a:gd name="connsiteY60" fmla="*/ 188371 h 547904"/>
              <a:gd name="connsiteX61" fmla="*/ 411759 w 488223"/>
              <a:gd name="connsiteY61" fmla="*/ 224312 h 547904"/>
              <a:gd name="connsiteX62" fmla="*/ 376951 w 488223"/>
              <a:gd name="connsiteY62" fmla="*/ 260681 h 547904"/>
              <a:gd name="connsiteX63" fmla="*/ 341305 w 488223"/>
              <a:gd name="connsiteY63" fmla="*/ 224312 h 547904"/>
              <a:gd name="connsiteX64" fmla="*/ 376951 w 488223"/>
              <a:gd name="connsiteY64" fmla="*/ 188371 h 547904"/>
              <a:gd name="connsiteX65" fmla="*/ 45613 w 488223"/>
              <a:gd name="connsiteY65" fmla="*/ 167968 h 547904"/>
              <a:gd name="connsiteX66" fmla="*/ 42234 w 488223"/>
              <a:gd name="connsiteY66" fmla="*/ 171775 h 547904"/>
              <a:gd name="connsiteX67" fmla="*/ 42234 w 488223"/>
              <a:gd name="connsiteY67" fmla="*/ 276279 h 547904"/>
              <a:gd name="connsiteX68" fmla="*/ 45613 w 488223"/>
              <a:gd name="connsiteY68" fmla="*/ 279664 h 547904"/>
              <a:gd name="connsiteX69" fmla="*/ 456547 w 488223"/>
              <a:gd name="connsiteY69" fmla="*/ 279664 h 547904"/>
              <a:gd name="connsiteX70" fmla="*/ 459926 w 488223"/>
              <a:gd name="connsiteY70" fmla="*/ 276279 h 547904"/>
              <a:gd name="connsiteX71" fmla="*/ 459926 w 488223"/>
              <a:gd name="connsiteY71" fmla="*/ 171775 h 547904"/>
              <a:gd name="connsiteX72" fmla="*/ 456547 w 488223"/>
              <a:gd name="connsiteY72" fmla="*/ 167968 h 547904"/>
              <a:gd name="connsiteX73" fmla="*/ 84045 w 488223"/>
              <a:gd name="connsiteY73" fmla="*/ 140467 h 547904"/>
              <a:gd name="connsiteX74" fmla="*/ 84045 w 488223"/>
              <a:gd name="connsiteY74" fmla="*/ 154005 h 547904"/>
              <a:gd name="connsiteX75" fmla="*/ 432052 w 488223"/>
              <a:gd name="connsiteY75" fmla="*/ 154005 h 547904"/>
              <a:gd name="connsiteX76" fmla="*/ 432052 w 488223"/>
              <a:gd name="connsiteY76" fmla="*/ 140467 h 547904"/>
              <a:gd name="connsiteX77" fmla="*/ 181739 w 488223"/>
              <a:gd name="connsiteY77" fmla="*/ 55951 h 547904"/>
              <a:gd name="connsiteX78" fmla="*/ 209504 w 488223"/>
              <a:gd name="connsiteY78" fmla="*/ 55951 h 547904"/>
              <a:gd name="connsiteX79" fmla="*/ 223387 w 488223"/>
              <a:gd name="connsiteY79" fmla="*/ 69730 h 547904"/>
              <a:gd name="connsiteX80" fmla="*/ 209504 w 488223"/>
              <a:gd name="connsiteY80" fmla="*/ 83509 h 547904"/>
              <a:gd name="connsiteX81" fmla="*/ 181739 w 488223"/>
              <a:gd name="connsiteY81" fmla="*/ 83509 h 547904"/>
              <a:gd name="connsiteX82" fmla="*/ 167856 w 488223"/>
              <a:gd name="connsiteY82" fmla="*/ 69730 h 547904"/>
              <a:gd name="connsiteX83" fmla="*/ 181739 w 488223"/>
              <a:gd name="connsiteY83" fmla="*/ 55951 h 547904"/>
              <a:gd name="connsiteX84" fmla="*/ 97810 w 488223"/>
              <a:gd name="connsiteY84" fmla="*/ 55951 h 547904"/>
              <a:gd name="connsiteX85" fmla="*/ 125575 w 488223"/>
              <a:gd name="connsiteY85" fmla="*/ 55951 h 547904"/>
              <a:gd name="connsiteX86" fmla="*/ 139458 w 488223"/>
              <a:gd name="connsiteY86" fmla="*/ 69730 h 547904"/>
              <a:gd name="connsiteX87" fmla="*/ 125575 w 488223"/>
              <a:gd name="connsiteY87" fmla="*/ 83509 h 547904"/>
              <a:gd name="connsiteX88" fmla="*/ 97810 w 488223"/>
              <a:gd name="connsiteY88" fmla="*/ 83509 h 547904"/>
              <a:gd name="connsiteX89" fmla="*/ 83927 w 488223"/>
              <a:gd name="connsiteY89" fmla="*/ 69730 h 547904"/>
              <a:gd name="connsiteX90" fmla="*/ 97810 w 488223"/>
              <a:gd name="connsiteY90" fmla="*/ 55951 h 547904"/>
              <a:gd name="connsiteX91" fmla="*/ 376951 w 488223"/>
              <a:gd name="connsiteY91" fmla="*/ 47689 h 547904"/>
              <a:gd name="connsiteX92" fmla="*/ 355564 w 488223"/>
              <a:gd name="connsiteY92" fmla="*/ 69510 h 547904"/>
              <a:gd name="connsiteX93" fmla="*/ 376951 w 488223"/>
              <a:gd name="connsiteY93" fmla="*/ 91331 h 547904"/>
              <a:gd name="connsiteX94" fmla="*/ 397920 w 488223"/>
              <a:gd name="connsiteY94" fmla="*/ 69510 h 547904"/>
              <a:gd name="connsiteX95" fmla="*/ 376951 w 488223"/>
              <a:gd name="connsiteY95" fmla="*/ 47689 h 547904"/>
              <a:gd name="connsiteX96" fmla="*/ 376951 w 488223"/>
              <a:gd name="connsiteY96" fmla="*/ 33570 h 547904"/>
              <a:gd name="connsiteX97" fmla="*/ 411759 w 488223"/>
              <a:gd name="connsiteY97" fmla="*/ 69510 h 547904"/>
              <a:gd name="connsiteX98" fmla="*/ 376951 w 488223"/>
              <a:gd name="connsiteY98" fmla="*/ 105878 h 547904"/>
              <a:gd name="connsiteX99" fmla="*/ 341305 w 488223"/>
              <a:gd name="connsiteY99" fmla="*/ 69510 h 547904"/>
              <a:gd name="connsiteX100" fmla="*/ 376951 w 488223"/>
              <a:gd name="connsiteY100" fmla="*/ 33570 h 547904"/>
              <a:gd name="connsiteX101" fmla="*/ 45613 w 488223"/>
              <a:gd name="connsiteY101" fmla="*/ 14808 h 547904"/>
              <a:gd name="connsiteX102" fmla="*/ 42234 w 488223"/>
              <a:gd name="connsiteY102" fmla="*/ 18193 h 547904"/>
              <a:gd name="connsiteX103" fmla="*/ 42234 w 488223"/>
              <a:gd name="connsiteY103" fmla="*/ 122697 h 547904"/>
              <a:gd name="connsiteX104" fmla="*/ 45613 w 488223"/>
              <a:gd name="connsiteY104" fmla="*/ 126081 h 547904"/>
              <a:gd name="connsiteX105" fmla="*/ 456547 w 488223"/>
              <a:gd name="connsiteY105" fmla="*/ 126081 h 547904"/>
              <a:gd name="connsiteX106" fmla="*/ 459926 w 488223"/>
              <a:gd name="connsiteY106" fmla="*/ 122697 h 547904"/>
              <a:gd name="connsiteX107" fmla="*/ 459926 w 488223"/>
              <a:gd name="connsiteY107" fmla="*/ 18193 h 547904"/>
              <a:gd name="connsiteX108" fmla="*/ 456547 w 488223"/>
              <a:gd name="connsiteY108" fmla="*/ 14808 h 547904"/>
              <a:gd name="connsiteX109" fmla="*/ 45613 w 488223"/>
              <a:gd name="connsiteY109" fmla="*/ 0 h 547904"/>
              <a:gd name="connsiteX110" fmla="*/ 456547 w 488223"/>
              <a:gd name="connsiteY110" fmla="*/ 0 h 547904"/>
              <a:gd name="connsiteX111" fmla="*/ 474286 w 488223"/>
              <a:gd name="connsiteY111" fmla="*/ 18193 h 547904"/>
              <a:gd name="connsiteX112" fmla="*/ 474286 w 488223"/>
              <a:gd name="connsiteY112" fmla="*/ 122697 h 547904"/>
              <a:gd name="connsiteX113" fmla="*/ 456547 w 488223"/>
              <a:gd name="connsiteY113" fmla="*/ 140467 h 547904"/>
              <a:gd name="connsiteX114" fmla="*/ 446411 w 488223"/>
              <a:gd name="connsiteY114" fmla="*/ 140467 h 547904"/>
              <a:gd name="connsiteX115" fmla="*/ 446411 w 488223"/>
              <a:gd name="connsiteY115" fmla="*/ 154005 h 547904"/>
              <a:gd name="connsiteX116" fmla="*/ 456547 w 488223"/>
              <a:gd name="connsiteY116" fmla="*/ 154005 h 547904"/>
              <a:gd name="connsiteX117" fmla="*/ 474286 w 488223"/>
              <a:gd name="connsiteY117" fmla="*/ 171775 h 547904"/>
              <a:gd name="connsiteX118" fmla="*/ 474286 w 488223"/>
              <a:gd name="connsiteY118" fmla="*/ 276279 h 547904"/>
              <a:gd name="connsiteX119" fmla="*/ 456547 w 488223"/>
              <a:gd name="connsiteY119" fmla="*/ 294049 h 547904"/>
              <a:gd name="connsiteX120" fmla="*/ 446411 w 488223"/>
              <a:gd name="connsiteY120" fmla="*/ 294049 h 547904"/>
              <a:gd name="connsiteX121" fmla="*/ 446411 w 488223"/>
              <a:gd name="connsiteY121" fmla="*/ 307588 h 547904"/>
              <a:gd name="connsiteX122" fmla="*/ 456547 w 488223"/>
              <a:gd name="connsiteY122" fmla="*/ 307588 h 547904"/>
              <a:gd name="connsiteX123" fmla="*/ 474286 w 488223"/>
              <a:gd name="connsiteY123" fmla="*/ 325358 h 547904"/>
              <a:gd name="connsiteX124" fmla="*/ 474286 w 488223"/>
              <a:gd name="connsiteY124" fmla="*/ 429861 h 547904"/>
              <a:gd name="connsiteX125" fmla="*/ 456547 w 488223"/>
              <a:gd name="connsiteY125" fmla="*/ 447631 h 547904"/>
              <a:gd name="connsiteX126" fmla="*/ 258049 w 488223"/>
              <a:gd name="connsiteY126" fmla="*/ 447631 h 547904"/>
              <a:gd name="connsiteX127" fmla="*/ 258049 w 488223"/>
              <a:gd name="connsiteY127" fmla="*/ 464978 h 547904"/>
              <a:gd name="connsiteX128" fmla="*/ 291836 w 488223"/>
              <a:gd name="connsiteY128" fmla="*/ 496287 h 547904"/>
              <a:gd name="connsiteX129" fmla="*/ 480621 w 488223"/>
              <a:gd name="connsiteY129" fmla="*/ 496287 h 547904"/>
              <a:gd name="connsiteX130" fmla="*/ 488223 w 488223"/>
              <a:gd name="connsiteY130" fmla="*/ 503479 h 547904"/>
              <a:gd name="connsiteX131" fmla="*/ 480621 w 488223"/>
              <a:gd name="connsiteY131" fmla="*/ 510249 h 547904"/>
              <a:gd name="connsiteX132" fmla="*/ 292680 w 488223"/>
              <a:gd name="connsiteY132" fmla="*/ 510249 h 547904"/>
              <a:gd name="connsiteX133" fmla="*/ 250869 w 488223"/>
              <a:gd name="connsiteY133" fmla="*/ 547904 h 547904"/>
              <a:gd name="connsiteX134" fmla="*/ 209057 w 488223"/>
              <a:gd name="connsiteY134" fmla="*/ 510249 h 547904"/>
              <a:gd name="connsiteX135" fmla="*/ 7180 w 488223"/>
              <a:gd name="connsiteY135" fmla="*/ 510249 h 547904"/>
              <a:gd name="connsiteX136" fmla="*/ 0 w 488223"/>
              <a:gd name="connsiteY136" fmla="*/ 503479 h 547904"/>
              <a:gd name="connsiteX137" fmla="*/ 7180 w 488223"/>
              <a:gd name="connsiteY137" fmla="*/ 496287 h 547904"/>
              <a:gd name="connsiteX138" fmla="*/ 209902 w 488223"/>
              <a:gd name="connsiteY138" fmla="*/ 496287 h 547904"/>
              <a:gd name="connsiteX139" fmla="*/ 243689 w 488223"/>
              <a:gd name="connsiteY139" fmla="*/ 464978 h 547904"/>
              <a:gd name="connsiteX140" fmla="*/ 243689 w 488223"/>
              <a:gd name="connsiteY140" fmla="*/ 447631 h 547904"/>
              <a:gd name="connsiteX141" fmla="*/ 45613 w 488223"/>
              <a:gd name="connsiteY141" fmla="*/ 447631 h 547904"/>
              <a:gd name="connsiteX142" fmla="*/ 27874 w 488223"/>
              <a:gd name="connsiteY142" fmla="*/ 429861 h 547904"/>
              <a:gd name="connsiteX143" fmla="*/ 27874 w 488223"/>
              <a:gd name="connsiteY143" fmla="*/ 325358 h 547904"/>
              <a:gd name="connsiteX144" fmla="*/ 45613 w 488223"/>
              <a:gd name="connsiteY144" fmla="*/ 307588 h 547904"/>
              <a:gd name="connsiteX145" fmla="*/ 69686 w 488223"/>
              <a:gd name="connsiteY145" fmla="*/ 307588 h 547904"/>
              <a:gd name="connsiteX146" fmla="*/ 69686 w 488223"/>
              <a:gd name="connsiteY146" fmla="*/ 294049 h 547904"/>
              <a:gd name="connsiteX147" fmla="*/ 45613 w 488223"/>
              <a:gd name="connsiteY147" fmla="*/ 294049 h 547904"/>
              <a:gd name="connsiteX148" fmla="*/ 27874 w 488223"/>
              <a:gd name="connsiteY148" fmla="*/ 276279 h 547904"/>
              <a:gd name="connsiteX149" fmla="*/ 27874 w 488223"/>
              <a:gd name="connsiteY149" fmla="*/ 171775 h 547904"/>
              <a:gd name="connsiteX150" fmla="*/ 45613 w 488223"/>
              <a:gd name="connsiteY150" fmla="*/ 154005 h 547904"/>
              <a:gd name="connsiteX151" fmla="*/ 69686 w 488223"/>
              <a:gd name="connsiteY151" fmla="*/ 154005 h 547904"/>
              <a:gd name="connsiteX152" fmla="*/ 69686 w 488223"/>
              <a:gd name="connsiteY152" fmla="*/ 140467 h 547904"/>
              <a:gd name="connsiteX153" fmla="*/ 45613 w 488223"/>
              <a:gd name="connsiteY153" fmla="*/ 140467 h 547904"/>
              <a:gd name="connsiteX154" fmla="*/ 27874 w 488223"/>
              <a:gd name="connsiteY154" fmla="*/ 122697 h 547904"/>
              <a:gd name="connsiteX155" fmla="*/ 27874 w 488223"/>
              <a:gd name="connsiteY155" fmla="*/ 18193 h 547904"/>
              <a:gd name="connsiteX156" fmla="*/ 45613 w 488223"/>
              <a:gd name="connsiteY156" fmla="*/ 0 h 547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488223" h="547904">
                <a:moveTo>
                  <a:pt x="250869" y="478094"/>
                </a:moveTo>
                <a:cubicBezTo>
                  <a:pt x="235665" y="478094"/>
                  <a:pt x="222994" y="490787"/>
                  <a:pt x="222994" y="506018"/>
                </a:cubicBezTo>
                <a:cubicBezTo>
                  <a:pt x="222994" y="521249"/>
                  <a:pt x="235665" y="533942"/>
                  <a:pt x="250869" y="533942"/>
                </a:cubicBezTo>
                <a:cubicBezTo>
                  <a:pt x="266073" y="533942"/>
                  <a:pt x="278743" y="521249"/>
                  <a:pt x="278743" y="506018"/>
                </a:cubicBezTo>
                <a:cubicBezTo>
                  <a:pt x="278743" y="490787"/>
                  <a:pt x="266073" y="478094"/>
                  <a:pt x="250869" y="478094"/>
                </a:cubicBezTo>
                <a:close/>
                <a:moveTo>
                  <a:pt x="181739" y="363686"/>
                </a:moveTo>
                <a:lnTo>
                  <a:pt x="209504" y="363686"/>
                </a:lnTo>
                <a:cubicBezTo>
                  <a:pt x="217077" y="363686"/>
                  <a:pt x="223387" y="369949"/>
                  <a:pt x="223387" y="377048"/>
                </a:cubicBezTo>
                <a:cubicBezTo>
                  <a:pt x="223387" y="384981"/>
                  <a:pt x="217077" y="391245"/>
                  <a:pt x="209504" y="391245"/>
                </a:cubicBezTo>
                <a:lnTo>
                  <a:pt x="181739" y="391245"/>
                </a:lnTo>
                <a:cubicBezTo>
                  <a:pt x="174166" y="391245"/>
                  <a:pt x="167856" y="384981"/>
                  <a:pt x="167856" y="377048"/>
                </a:cubicBezTo>
                <a:cubicBezTo>
                  <a:pt x="167856" y="369949"/>
                  <a:pt x="174166" y="363686"/>
                  <a:pt x="181739" y="363686"/>
                </a:cubicBezTo>
                <a:close/>
                <a:moveTo>
                  <a:pt x="97810" y="363686"/>
                </a:moveTo>
                <a:lnTo>
                  <a:pt x="125575" y="363686"/>
                </a:lnTo>
                <a:cubicBezTo>
                  <a:pt x="133148" y="363686"/>
                  <a:pt x="139458" y="369949"/>
                  <a:pt x="139458" y="377048"/>
                </a:cubicBezTo>
                <a:cubicBezTo>
                  <a:pt x="139458" y="384981"/>
                  <a:pt x="133148" y="391245"/>
                  <a:pt x="125575" y="391245"/>
                </a:cubicBezTo>
                <a:lnTo>
                  <a:pt x="97810" y="391245"/>
                </a:lnTo>
                <a:cubicBezTo>
                  <a:pt x="90237" y="391245"/>
                  <a:pt x="83927" y="384981"/>
                  <a:pt x="83927" y="377048"/>
                </a:cubicBezTo>
                <a:cubicBezTo>
                  <a:pt x="83927" y="369949"/>
                  <a:pt x="90237" y="363686"/>
                  <a:pt x="97810" y="363686"/>
                </a:cubicBezTo>
                <a:close/>
                <a:moveTo>
                  <a:pt x="376951" y="355854"/>
                </a:moveTo>
                <a:cubicBezTo>
                  <a:pt x="365209" y="355854"/>
                  <a:pt x="355564" y="365695"/>
                  <a:pt x="355564" y="377247"/>
                </a:cubicBezTo>
                <a:cubicBezTo>
                  <a:pt x="355564" y="389655"/>
                  <a:pt x="365209" y="399069"/>
                  <a:pt x="376951" y="399069"/>
                </a:cubicBezTo>
                <a:cubicBezTo>
                  <a:pt x="388274" y="399069"/>
                  <a:pt x="397920" y="389655"/>
                  <a:pt x="397920" y="377247"/>
                </a:cubicBezTo>
                <a:cubicBezTo>
                  <a:pt x="397920" y="365695"/>
                  <a:pt x="388274" y="355854"/>
                  <a:pt x="376951" y="355854"/>
                </a:cubicBezTo>
                <a:close/>
                <a:moveTo>
                  <a:pt x="376951" y="341306"/>
                </a:moveTo>
                <a:cubicBezTo>
                  <a:pt x="395823" y="341306"/>
                  <a:pt x="411759" y="357565"/>
                  <a:pt x="411759" y="377247"/>
                </a:cubicBezTo>
                <a:cubicBezTo>
                  <a:pt x="411759" y="397357"/>
                  <a:pt x="395823" y="413616"/>
                  <a:pt x="376951" y="413616"/>
                </a:cubicBezTo>
                <a:cubicBezTo>
                  <a:pt x="356822" y="413616"/>
                  <a:pt x="341305" y="397357"/>
                  <a:pt x="341305" y="377247"/>
                </a:cubicBezTo>
                <a:cubicBezTo>
                  <a:pt x="341305" y="357565"/>
                  <a:pt x="356822" y="341306"/>
                  <a:pt x="376951" y="341306"/>
                </a:cubicBezTo>
                <a:close/>
                <a:moveTo>
                  <a:pt x="45613" y="321973"/>
                </a:moveTo>
                <a:cubicBezTo>
                  <a:pt x="43501" y="321973"/>
                  <a:pt x="42234" y="323242"/>
                  <a:pt x="42234" y="325358"/>
                </a:cubicBezTo>
                <a:lnTo>
                  <a:pt x="42234" y="429861"/>
                </a:lnTo>
                <a:cubicBezTo>
                  <a:pt x="42234" y="431554"/>
                  <a:pt x="43501" y="433246"/>
                  <a:pt x="45613" y="433246"/>
                </a:cubicBezTo>
                <a:lnTo>
                  <a:pt x="456547" y="433246"/>
                </a:lnTo>
                <a:cubicBezTo>
                  <a:pt x="458237" y="433246"/>
                  <a:pt x="459926" y="431554"/>
                  <a:pt x="459926" y="429861"/>
                </a:cubicBezTo>
                <a:lnTo>
                  <a:pt x="459926" y="325358"/>
                </a:lnTo>
                <a:cubicBezTo>
                  <a:pt x="459926" y="323242"/>
                  <a:pt x="458237" y="321973"/>
                  <a:pt x="456547" y="321973"/>
                </a:cubicBezTo>
                <a:close/>
                <a:moveTo>
                  <a:pt x="84045" y="294049"/>
                </a:moveTo>
                <a:lnTo>
                  <a:pt x="84045" y="307588"/>
                </a:lnTo>
                <a:lnTo>
                  <a:pt x="432052" y="307588"/>
                </a:lnTo>
                <a:lnTo>
                  <a:pt x="432052" y="294049"/>
                </a:lnTo>
                <a:close/>
                <a:moveTo>
                  <a:pt x="181739" y="208886"/>
                </a:moveTo>
                <a:lnTo>
                  <a:pt x="209504" y="208886"/>
                </a:lnTo>
                <a:cubicBezTo>
                  <a:pt x="217077" y="208886"/>
                  <a:pt x="223387" y="215149"/>
                  <a:pt x="223387" y="222665"/>
                </a:cubicBezTo>
                <a:cubicBezTo>
                  <a:pt x="223387" y="230180"/>
                  <a:pt x="217077" y="236444"/>
                  <a:pt x="209504" y="236444"/>
                </a:cubicBezTo>
                <a:lnTo>
                  <a:pt x="181739" y="236444"/>
                </a:lnTo>
                <a:cubicBezTo>
                  <a:pt x="174166" y="236444"/>
                  <a:pt x="167856" y="230180"/>
                  <a:pt x="167856" y="222665"/>
                </a:cubicBezTo>
                <a:cubicBezTo>
                  <a:pt x="167856" y="215149"/>
                  <a:pt x="174166" y="208886"/>
                  <a:pt x="181739" y="208886"/>
                </a:cubicBezTo>
                <a:close/>
                <a:moveTo>
                  <a:pt x="97810" y="208886"/>
                </a:moveTo>
                <a:lnTo>
                  <a:pt x="125575" y="208886"/>
                </a:lnTo>
                <a:cubicBezTo>
                  <a:pt x="133148" y="208886"/>
                  <a:pt x="139458" y="215149"/>
                  <a:pt x="139458" y="222665"/>
                </a:cubicBezTo>
                <a:cubicBezTo>
                  <a:pt x="139458" y="230180"/>
                  <a:pt x="133148" y="236444"/>
                  <a:pt x="125575" y="236444"/>
                </a:cubicBezTo>
                <a:lnTo>
                  <a:pt x="97810" y="236444"/>
                </a:lnTo>
                <a:cubicBezTo>
                  <a:pt x="90237" y="236444"/>
                  <a:pt x="83927" y="230180"/>
                  <a:pt x="83927" y="222665"/>
                </a:cubicBezTo>
                <a:cubicBezTo>
                  <a:pt x="83927" y="215149"/>
                  <a:pt x="90237" y="208886"/>
                  <a:pt x="97810" y="208886"/>
                </a:cubicBezTo>
                <a:close/>
                <a:moveTo>
                  <a:pt x="376951" y="202491"/>
                </a:moveTo>
                <a:cubicBezTo>
                  <a:pt x="365209" y="202491"/>
                  <a:pt x="355564" y="212332"/>
                  <a:pt x="355564" y="224312"/>
                </a:cubicBezTo>
                <a:cubicBezTo>
                  <a:pt x="355564" y="236293"/>
                  <a:pt x="365209" y="246134"/>
                  <a:pt x="376951" y="246134"/>
                </a:cubicBezTo>
                <a:cubicBezTo>
                  <a:pt x="388274" y="246134"/>
                  <a:pt x="397920" y="236293"/>
                  <a:pt x="397920" y="224312"/>
                </a:cubicBezTo>
                <a:cubicBezTo>
                  <a:pt x="397920" y="212332"/>
                  <a:pt x="388274" y="202491"/>
                  <a:pt x="376951" y="202491"/>
                </a:cubicBezTo>
                <a:close/>
                <a:moveTo>
                  <a:pt x="376951" y="188371"/>
                </a:moveTo>
                <a:cubicBezTo>
                  <a:pt x="395823" y="188371"/>
                  <a:pt x="411759" y="204630"/>
                  <a:pt x="411759" y="224312"/>
                </a:cubicBezTo>
                <a:cubicBezTo>
                  <a:pt x="411759" y="244422"/>
                  <a:pt x="395823" y="260681"/>
                  <a:pt x="376951" y="260681"/>
                </a:cubicBezTo>
                <a:cubicBezTo>
                  <a:pt x="356822" y="260681"/>
                  <a:pt x="341305" y="244422"/>
                  <a:pt x="341305" y="224312"/>
                </a:cubicBezTo>
                <a:cubicBezTo>
                  <a:pt x="341305" y="204630"/>
                  <a:pt x="356822" y="188371"/>
                  <a:pt x="376951" y="188371"/>
                </a:cubicBezTo>
                <a:close/>
                <a:moveTo>
                  <a:pt x="45613" y="167968"/>
                </a:moveTo>
                <a:cubicBezTo>
                  <a:pt x="43501" y="167968"/>
                  <a:pt x="42234" y="169660"/>
                  <a:pt x="42234" y="171775"/>
                </a:cubicBezTo>
                <a:lnTo>
                  <a:pt x="42234" y="276279"/>
                </a:lnTo>
                <a:cubicBezTo>
                  <a:pt x="42234" y="277971"/>
                  <a:pt x="43501" y="279664"/>
                  <a:pt x="45613" y="279664"/>
                </a:cubicBezTo>
                <a:lnTo>
                  <a:pt x="456547" y="279664"/>
                </a:lnTo>
                <a:cubicBezTo>
                  <a:pt x="458237" y="279664"/>
                  <a:pt x="459926" y="277971"/>
                  <a:pt x="459926" y="276279"/>
                </a:cubicBezTo>
                <a:lnTo>
                  <a:pt x="459926" y="171775"/>
                </a:lnTo>
                <a:cubicBezTo>
                  <a:pt x="459926" y="169660"/>
                  <a:pt x="458237" y="167968"/>
                  <a:pt x="456547" y="167968"/>
                </a:cubicBezTo>
                <a:close/>
                <a:moveTo>
                  <a:pt x="84045" y="140467"/>
                </a:moveTo>
                <a:lnTo>
                  <a:pt x="84045" y="154005"/>
                </a:lnTo>
                <a:lnTo>
                  <a:pt x="432052" y="154005"/>
                </a:lnTo>
                <a:lnTo>
                  <a:pt x="432052" y="140467"/>
                </a:lnTo>
                <a:close/>
                <a:moveTo>
                  <a:pt x="181739" y="55951"/>
                </a:moveTo>
                <a:lnTo>
                  <a:pt x="209504" y="55951"/>
                </a:lnTo>
                <a:cubicBezTo>
                  <a:pt x="217077" y="55951"/>
                  <a:pt x="223387" y="62214"/>
                  <a:pt x="223387" y="69730"/>
                </a:cubicBezTo>
                <a:cubicBezTo>
                  <a:pt x="223387" y="77245"/>
                  <a:pt x="217077" y="83509"/>
                  <a:pt x="209504" y="83509"/>
                </a:cubicBezTo>
                <a:lnTo>
                  <a:pt x="181739" y="83509"/>
                </a:lnTo>
                <a:cubicBezTo>
                  <a:pt x="174166" y="83509"/>
                  <a:pt x="167856" y="77245"/>
                  <a:pt x="167856" y="69730"/>
                </a:cubicBezTo>
                <a:cubicBezTo>
                  <a:pt x="167856" y="62214"/>
                  <a:pt x="174166" y="55951"/>
                  <a:pt x="181739" y="55951"/>
                </a:cubicBezTo>
                <a:close/>
                <a:moveTo>
                  <a:pt x="97810" y="55951"/>
                </a:moveTo>
                <a:lnTo>
                  <a:pt x="125575" y="55951"/>
                </a:lnTo>
                <a:cubicBezTo>
                  <a:pt x="133148" y="55951"/>
                  <a:pt x="139458" y="62214"/>
                  <a:pt x="139458" y="69730"/>
                </a:cubicBezTo>
                <a:cubicBezTo>
                  <a:pt x="139458" y="77245"/>
                  <a:pt x="133148" y="83509"/>
                  <a:pt x="125575" y="83509"/>
                </a:cubicBezTo>
                <a:lnTo>
                  <a:pt x="97810" y="83509"/>
                </a:lnTo>
                <a:cubicBezTo>
                  <a:pt x="90237" y="83509"/>
                  <a:pt x="83927" y="77245"/>
                  <a:pt x="83927" y="69730"/>
                </a:cubicBezTo>
                <a:cubicBezTo>
                  <a:pt x="83927" y="62214"/>
                  <a:pt x="90237" y="55951"/>
                  <a:pt x="97810" y="55951"/>
                </a:cubicBezTo>
                <a:close/>
                <a:moveTo>
                  <a:pt x="376951" y="47689"/>
                </a:moveTo>
                <a:cubicBezTo>
                  <a:pt x="365209" y="47689"/>
                  <a:pt x="355564" y="57530"/>
                  <a:pt x="355564" y="69510"/>
                </a:cubicBezTo>
                <a:cubicBezTo>
                  <a:pt x="355564" y="81490"/>
                  <a:pt x="365209" y="91331"/>
                  <a:pt x="376951" y="91331"/>
                </a:cubicBezTo>
                <a:cubicBezTo>
                  <a:pt x="388274" y="91331"/>
                  <a:pt x="397920" y="81490"/>
                  <a:pt x="397920" y="69510"/>
                </a:cubicBezTo>
                <a:cubicBezTo>
                  <a:pt x="397920" y="57530"/>
                  <a:pt x="388274" y="47689"/>
                  <a:pt x="376951" y="47689"/>
                </a:cubicBezTo>
                <a:close/>
                <a:moveTo>
                  <a:pt x="376951" y="33570"/>
                </a:moveTo>
                <a:cubicBezTo>
                  <a:pt x="395823" y="33570"/>
                  <a:pt x="411759" y="49829"/>
                  <a:pt x="411759" y="69510"/>
                </a:cubicBezTo>
                <a:cubicBezTo>
                  <a:pt x="411759" y="89620"/>
                  <a:pt x="395823" y="105878"/>
                  <a:pt x="376951" y="105878"/>
                </a:cubicBezTo>
                <a:cubicBezTo>
                  <a:pt x="356822" y="105878"/>
                  <a:pt x="341305" y="89620"/>
                  <a:pt x="341305" y="69510"/>
                </a:cubicBezTo>
                <a:cubicBezTo>
                  <a:pt x="341305" y="49829"/>
                  <a:pt x="356822" y="33570"/>
                  <a:pt x="376951" y="33570"/>
                </a:cubicBezTo>
                <a:close/>
                <a:moveTo>
                  <a:pt x="45613" y="14808"/>
                </a:moveTo>
                <a:cubicBezTo>
                  <a:pt x="43501" y="14808"/>
                  <a:pt x="42234" y="16078"/>
                  <a:pt x="42234" y="18193"/>
                </a:cubicBezTo>
                <a:lnTo>
                  <a:pt x="42234" y="122697"/>
                </a:lnTo>
                <a:cubicBezTo>
                  <a:pt x="42234" y="124389"/>
                  <a:pt x="43501" y="126081"/>
                  <a:pt x="45613" y="126081"/>
                </a:cubicBezTo>
                <a:lnTo>
                  <a:pt x="456547" y="126081"/>
                </a:lnTo>
                <a:cubicBezTo>
                  <a:pt x="458237" y="126081"/>
                  <a:pt x="459926" y="124389"/>
                  <a:pt x="459926" y="122697"/>
                </a:cubicBezTo>
                <a:lnTo>
                  <a:pt x="459926" y="18193"/>
                </a:lnTo>
                <a:cubicBezTo>
                  <a:pt x="459926" y="16078"/>
                  <a:pt x="458237" y="14808"/>
                  <a:pt x="456547" y="14808"/>
                </a:cubicBezTo>
                <a:close/>
                <a:moveTo>
                  <a:pt x="45613" y="0"/>
                </a:moveTo>
                <a:lnTo>
                  <a:pt x="456547" y="0"/>
                </a:lnTo>
                <a:cubicBezTo>
                  <a:pt x="466261" y="0"/>
                  <a:pt x="474286" y="8462"/>
                  <a:pt x="474286" y="18193"/>
                </a:cubicBezTo>
                <a:lnTo>
                  <a:pt x="474286" y="122697"/>
                </a:lnTo>
                <a:cubicBezTo>
                  <a:pt x="474286" y="132428"/>
                  <a:pt x="466261" y="140467"/>
                  <a:pt x="456547" y="140467"/>
                </a:cubicBezTo>
                <a:lnTo>
                  <a:pt x="446411" y="140467"/>
                </a:lnTo>
                <a:lnTo>
                  <a:pt x="446411" y="154005"/>
                </a:lnTo>
                <a:lnTo>
                  <a:pt x="456547" y="154005"/>
                </a:lnTo>
                <a:cubicBezTo>
                  <a:pt x="466261" y="154005"/>
                  <a:pt x="474286" y="162044"/>
                  <a:pt x="474286" y="171775"/>
                </a:cubicBezTo>
                <a:lnTo>
                  <a:pt x="474286" y="276279"/>
                </a:lnTo>
                <a:cubicBezTo>
                  <a:pt x="474286" y="286010"/>
                  <a:pt x="466261" y="294049"/>
                  <a:pt x="456547" y="294049"/>
                </a:cubicBezTo>
                <a:lnTo>
                  <a:pt x="446411" y="294049"/>
                </a:lnTo>
                <a:lnTo>
                  <a:pt x="446411" y="307588"/>
                </a:lnTo>
                <a:lnTo>
                  <a:pt x="456547" y="307588"/>
                </a:lnTo>
                <a:cubicBezTo>
                  <a:pt x="466261" y="307588"/>
                  <a:pt x="474286" y="315203"/>
                  <a:pt x="474286" y="325358"/>
                </a:cubicBezTo>
                <a:lnTo>
                  <a:pt x="474286" y="429861"/>
                </a:lnTo>
                <a:cubicBezTo>
                  <a:pt x="474286" y="439592"/>
                  <a:pt x="466261" y="447631"/>
                  <a:pt x="456547" y="447631"/>
                </a:cubicBezTo>
                <a:lnTo>
                  <a:pt x="258049" y="447631"/>
                </a:lnTo>
                <a:lnTo>
                  <a:pt x="258049" y="464978"/>
                </a:lnTo>
                <a:cubicBezTo>
                  <a:pt x="274520" y="467517"/>
                  <a:pt x="287612" y="480209"/>
                  <a:pt x="291836" y="496287"/>
                </a:cubicBezTo>
                <a:lnTo>
                  <a:pt x="480621" y="496287"/>
                </a:lnTo>
                <a:cubicBezTo>
                  <a:pt x="484844" y="496287"/>
                  <a:pt x="488223" y="499248"/>
                  <a:pt x="488223" y="503479"/>
                </a:cubicBezTo>
                <a:cubicBezTo>
                  <a:pt x="488223" y="507287"/>
                  <a:pt x="484844" y="510249"/>
                  <a:pt x="480621" y="510249"/>
                </a:cubicBezTo>
                <a:lnTo>
                  <a:pt x="292680" y="510249"/>
                </a:lnTo>
                <a:cubicBezTo>
                  <a:pt x="290569" y="531827"/>
                  <a:pt x="272830" y="547904"/>
                  <a:pt x="250869" y="547904"/>
                </a:cubicBezTo>
                <a:cubicBezTo>
                  <a:pt x="229330" y="547904"/>
                  <a:pt x="211169" y="531827"/>
                  <a:pt x="209057" y="510249"/>
                </a:cubicBezTo>
                <a:lnTo>
                  <a:pt x="7180" y="510249"/>
                </a:lnTo>
                <a:cubicBezTo>
                  <a:pt x="2956" y="510249"/>
                  <a:pt x="0" y="507287"/>
                  <a:pt x="0" y="503479"/>
                </a:cubicBezTo>
                <a:cubicBezTo>
                  <a:pt x="0" y="499248"/>
                  <a:pt x="2956" y="496287"/>
                  <a:pt x="7180" y="496287"/>
                </a:cubicBezTo>
                <a:lnTo>
                  <a:pt x="209902" y="496287"/>
                </a:lnTo>
                <a:cubicBezTo>
                  <a:pt x="214125" y="480209"/>
                  <a:pt x="227218" y="467517"/>
                  <a:pt x="243689" y="464978"/>
                </a:cubicBezTo>
                <a:lnTo>
                  <a:pt x="243689" y="447631"/>
                </a:lnTo>
                <a:lnTo>
                  <a:pt x="45613" y="447631"/>
                </a:lnTo>
                <a:cubicBezTo>
                  <a:pt x="35899" y="447631"/>
                  <a:pt x="27874" y="439592"/>
                  <a:pt x="27874" y="429861"/>
                </a:cubicBezTo>
                <a:lnTo>
                  <a:pt x="27874" y="325358"/>
                </a:lnTo>
                <a:cubicBezTo>
                  <a:pt x="27874" y="315203"/>
                  <a:pt x="35899" y="307588"/>
                  <a:pt x="45613" y="307588"/>
                </a:cubicBezTo>
                <a:lnTo>
                  <a:pt x="69686" y="307588"/>
                </a:lnTo>
                <a:lnTo>
                  <a:pt x="69686" y="294049"/>
                </a:lnTo>
                <a:lnTo>
                  <a:pt x="45613" y="294049"/>
                </a:lnTo>
                <a:cubicBezTo>
                  <a:pt x="35899" y="294049"/>
                  <a:pt x="27874" y="286010"/>
                  <a:pt x="27874" y="276279"/>
                </a:cubicBezTo>
                <a:lnTo>
                  <a:pt x="27874" y="171775"/>
                </a:lnTo>
                <a:cubicBezTo>
                  <a:pt x="27874" y="162044"/>
                  <a:pt x="35899" y="154005"/>
                  <a:pt x="45613" y="154005"/>
                </a:cubicBezTo>
                <a:lnTo>
                  <a:pt x="69686" y="154005"/>
                </a:lnTo>
                <a:lnTo>
                  <a:pt x="69686" y="140467"/>
                </a:lnTo>
                <a:lnTo>
                  <a:pt x="45613" y="140467"/>
                </a:lnTo>
                <a:cubicBezTo>
                  <a:pt x="35899" y="140467"/>
                  <a:pt x="27874" y="132428"/>
                  <a:pt x="27874" y="122697"/>
                </a:cubicBezTo>
                <a:lnTo>
                  <a:pt x="27874" y="18193"/>
                </a:lnTo>
                <a:cubicBezTo>
                  <a:pt x="27874" y="8462"/>
                  <a:pt x="35899" y="0"/>
                  <a:pt x="456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" name="Ramka 1">
            <a:extLst>
              <a:ext uri="{FF2B5EF4-FFF2-40B4-BE49-F238E27FC236}">
                <a16:creationId xmlns:a16="http://schemas.microsoft.com/office/drawing/2014/main" id="{7EC9566D-039F-1461-E11C-499016BEA8ED}"/>
              </a:ext>
            </a:extLst>
          </p:cNvPr>
          <p:cNvSpPr/>
          <p:nvPr/>
        </p:nvSpPr>
        <p:spPr>
          <a:xfrm>
            <a:off x="5858359" y="1476644"/>
            <a:ext cx="2194369" cy="2063267"/>
          </a:xfrm>
          <a:prstGeom prst="frame">
            <a:avLst>
              <a:gd name="adj1" fmla="val 36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9486A50-5AFD-3555-E77E-C17318A25F22}"/>
              </a:ext>
            </a:extLst>
          </p:cNvPr>
          <p:cNvSpPr txBox="1"/>
          <p:nvPr/>
        </p:nvSpPr>
        <p:spPr>
          <a:xfrm>
            <a:off x="5617002" y="2323611"/>
            <a:ext cx="4956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l-PL"/>
              <a:t>API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8D83D90-35C7-C781-78EF-2EFC24E54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757" y="2063749"/>
            <a:ext cx="1409700" cy="1016000"/>
          </a:xfrm>
          <a:prstGeom prst="rect">
            <a:avLst/>
          </a:prstGeom>
        </p:spPr>
      </p:pic>
      <p:sp>
        <p:nvSpPr>
          <p:cNvPr id="7" name="Ramka 6">
            <a:extLst>
              <a:ext uri="{FF2B5EF4-FFF2-40B4-BE49-F238E27FC236}">
                <a16:creationId xmlns:a16="http://schemas.microsoft.com/office/drawing/2014/main" id="{46D97E4A-1D1B-116F-ECE1-A3A5AFF03865}"/>
              </a:ext>
            </a:extLst>
          </p:cNvPr>
          <p:cNvSpPr/>
          <p:nvPr/>
        </p:nvSpPr>
        <p:spPr>
          <a:xfrm>
            <a:off x="3202569" y="1493621"/>
            <a:ext cx="2194369" cy="2063267"/>
          </a:xfrm>
          <a:prstGeom prst="frame">
            <a:avLst>
              <a:gd name="adj1" fmla="val 36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 descr="Laptop kontur">
            <a:extLst>
              <a:ext uri="{FF2B5EF4-FFF2-40B4-BE49-F238E27FC236}">
                <a16:creationId xmlns:a16="http://schemas.microsoft.com/office/drawing/2014/main" id="{ADD90926-08D9-0F79-281B-747818F2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840" y="1397000"/>
            <a:ext cx="2349500" cy="2349500"/>
          </a:xfrm>
          <a:prstGeom prst="rect">
            <a:avLst/>
          </a:prstGeom>
        </p:spPr>
      </p:pic>
      <p:sp>
        <p:nvSpPr>
          <p:cNvPr id="2" name="Ramka 1">
            <a:extLst>
              <a:ext uri="{FF2B5EF4-FFF2-40B4-BE49-F238E27FC236}">
                <a16:creationId xmlns:a16="http://schemas.microsoft.com/office/drawing/2014/main" id="{7EC9566D-039F-1461-E11C-499016BEA8ED}"/>
              </a:ext>
            </a:extLst>
          </p:cNvPr>
          <p:cNvSpPr/>
          <p:nvPr/>
        </p:nvSpPr>
        <p:spPr>
          <a:xfrm>
            <a:off x="5858359" y="1476644"/>
            <a:ext cx="2194369" cy="2063267"/>
          </a:xfrm>
          <a:prstGeom prst="frame">
            <a:avLst>
              <a:gd name="adj1" fmla="val 36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9486A50-5AFD-3555-E77E-C17318A25F22}"/>
              </a:ext>
            </a:extLst>
          </p:cNvPr>
          <p:cNvSpPr txBox="1"/>
          <p:nvPr/>
        </p:nvSpPr>
        <p:spPr>
          <a:xfrm>
            <a:off x="5617002" y="2323611"/>
            <a:ext cx="4956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l-PL"/>
              <a:t>API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53C1CB6-F50B-26BF-51A2-F84DC36E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072" y="2038637"/>
            <a:ext cx="808064" cy="8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62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 descr="Laptop kontur">
            <a:extLst>
              <a:ext uri="{FF2B5EF4-FFF2-40B4-BE49-F238E27FC236}">
                <a16:creationId xmlns:a16="http://schemas.microsoft.com/office/drawing/2014/main" id="{ADD90926-08D9-0F79-281B-747818F2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840" y="1397000"/>
            <a:ext cx="2349500" cy="2349500"/>
          </a:xfrm>
          <a:prstGeom prst="rect">
            <a:avLst/>
          </a:prstGeom>
        </p:spPr>
      </p:pic>
      <p:sp>
        <p:nvSpPr>
          <p:cNvPr id="2" name="Ramka 1">
            <a:extLst>
              <a:ext uri="{FF2B5EF4-FFF2-40B4-BE49-F238E27FC236}">
                <a16:creationId xmlns:a16="http://schemas.microsoft.com/office/drawing/2014/main" id="{7EC9566D-039F-1461-E11C-499016BEA8ED}"/>
              </a:ext>
            </a:extLst>
          </p:cNvPr>
          <p:cNvSpPr/>
          <p:nvPr/>
        </p:nvSpPr>
        <p:spPr>
          <a:xfrm>
            <a:off x="5858359" y="1476644"/>
            <a:ext cx="2194369" cy="2063267"/>
          </a:xfrm>
          <a:prstGeom prst="frame">
            <a:avLst>
              <a:gd name="adj1" fmla="val 36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9486A50-5AFD-3555-E77E-C17318A25F22}"/>
              </a:ext>
            </a:extLst>
          </p:cNvPr>
          <p:cNvSpPr txBox="1"/>
          <p:nvPr/>
        </p:nvSpPr>
        <p:spPr>
          <a:xfrm>
            <a:off x="5617002" y="2323611"/>
            <a:ext cx="4956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l-PL"/>
              <a:t>API</a:t>
            </a:r>
          </a:p>
        </p:txBody>
      </p:sp>
      <p:sp>
        <p:nvSpPr>
          <p:cNvPr id="6" name="Ramka 5">
            <a:extLst>
              <a:ext uri="{FF2B5EF4-FFF2-40B4-BE49-F238E27FC236}">
                <a16:creationId xmlns:a16="http://schemas.microsoft.com/office/drawing/2014/main" id="{3EDEB2B4-8717-9232-DA55-756CB800B94D}"/>
              </a:ext>
            </a:extLst>
          </p:cNvPr>
          <p:cNvSpPr/>
          <p:nvPr/>
        </p:nvSpPr>
        <p:spPr>
          <a:xfrm>
            <a:off x="4881967" y="662836"/>
            <a:ext cx="4060417" cy="3817828"/>
          </a:xfrm>
          <a:prstGeom prst="frame">
            <a:avLst>
              <a:gd name="adj1" fmla="val 36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8D83D90-35C7-C781-78EF-2EFC24E54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117" y="2063749"/>
            <a:ext cx="1409700" cy="10160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B6F3406-0E43-7A7A-8FFF-BB7884AF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072" y="2038637"/>
            <a:ext cx="808064" cy="8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142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 descr="Laptop kontur">
            <a:extLst>
              <a:ext uri="{FF2B5EF4-FFF2-40B4-BE49-F238E27FC236}">
                <a16:creationId xmlns:a16="http://schemas.microsoft.com/office/drawing/2014/main" id="{ADD90926-08D9-0F79-281B-747818F2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967" y="1803426"/>
            <a:ext cx="1409700" cy="1409700"/>
          </a:xfrm>
          <a:prstGeom prst="rect">
            <a:avLst/>
          </a:prstGeom>
        </p:spPr>
      </p:pic>
      <p:sp>
        <p:nvSpPr>
          <p:cNvPr id="2" name="Ramka 1">
            <a:extLst>
              <a:ext uri="{FF2B5EF4-FFF2-40B4-BE49-F238E27FC236}">
                <a16:creationId xmlns:a16="http://schemas.microsoft.com/office/drawing/2014/main" id="{7EC9566D-039F-1461-E11C-499016BEA8ED}"/>
              </a:ext>
            </a:extLst>
          </p:cNvPr>
          <p:cNvSpPr/>
          <p:nvPr/>
        </p:nvSpPr>
        <p:spPr>
          <a:xfrm>
            <a:off x="5858359" y="1476644"/>
            <a:ext cx="2194369" cy="2063267"/>
          </a:xfrm>
          <a:prstGeom prst="frame">
            <a:avLst>
              <a:gd name="adj1" fmla="val 36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9486A50-5AFD-3555-E77E-C17318A25F22}"/>
              </a:ext>
            </a:extLst>
          </p:cNvPr>
          <p:cNvSpPr txBox="1"/>
          <p:nvPr/>
        </p:nvSpPr>
        <p:spPr>
          <a:xfrm>
            <a:off x="5617002" y="2323611"/>
            <a:ext cx="4956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l-PL"/>
              <a:t>API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8D83D90-35C7-C781-78EF-2EFC24E54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757" y="2063749"/>
            <a:ext cx="1409700" cy="1016000"/>
          </a:xfrm>
          <a:prstGeom prst="rect">
            <a:avLst/>
          </a:prstGeom>
        </p:spPr>
      </p:pic>
      <p:sp>
        <p:nvSpPr>
          <p:cNvPr id="7" name="Ramka 6">
            <a:extLst>
              <a:ext uri="{FF2B5EF4-FFF2-40B4-BE49-F238E27FC236}">
                <a16:creationId xmlns:a16="http://schemas.microsoft.com/office/drawing/2014/main" id="{46D97E4A-1D1B-116F-ECE1-A3A5AFF03865}"/>
              </a:ext>
            </a:extLst>
          </p:cNvPr>
          <p:cNvSpPr/>
          <p:nvPr/>
        </p:nvSpPr>
        <p:spPr>
          <a:xfrm>
            <a:off x="3202569" y="1493621"/>
            <a:ext cx="2194369" cy="2063267"/>
          </a:xfrm>
          <a:prstGeom prst="frame">
            <a:avLst>
              <a:gd name="adj1" fmla="val 36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B06E3B-6872-19A7-B2F6-552EEF493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072" y="2038637"/>
            <a:ext cx="808064" cy="8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42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B55A36D-E0CD-446A-9150-8BA37D5B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93941"/>
              </p:ext>
            </p:extLst>
          </p:nvPr>
        </p:nvGraphicFramePr>
        <p:xfrm>
          <a:off x="1740976" y="1459230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79350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88939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45409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b="1" dirty="0" err="1"/>
                        <a:t>What</a:t>
                      </a:r>
                      <a:r>
                        <a:rPr lang="pl-PL" b="1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1" dirty="0" err="1"/>
                        <a:t>Where</a:t>
                      </a:r>
                      <a:r>
                        <a:rPr lang="pl-PL" b="1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1" dirty="0"/>
                        <a:t>How?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794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Directly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144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REST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80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Serverless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Web </a:t>
                      </a:r>
                      <a:r>
                        <a:rPr lang="pl-PL" dirty="0" err="1"/>
                        <a:t>interface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64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Mobile </a:t>
                      </a:r>
                      <a:r>
                        <a:rPr lang="pl-PL"/>
                        <a:t>app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7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1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24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efox - Wikipedia">
            <a:extLst>
              <a:ext uri="{FF2B5EF4-FFF2-40B4-BE49-F238E27FC236}">
                <a16:creationId xmlns:a16="http://schemas.microsoft.com/office/drawing/2014/main" id="{776D99AB-8B52-C0B1-AE81-4EACAC05B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1117600"/>
            <a:ext cx="27940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021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1170-5C42-5DB8-2522-218A937A8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efox - Wikipedia">
            <a:extLst>
              <a:ext uri="{FF2B5EF4-FFF2-40B4-BE49-F238E27FC236}">
                <a16:creationId xmlns:a16="http://schemas.microsoft.com/office/drawing/2014/main" id="{0A438CDF-8BEE-5414-790C-FF843D25F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5" y="3344899"/>
            <a:ext cx="378516" cy="39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CFE0F2F3-BC42-3AF3-4E18-0F6481C69BA2}"/>
              </a:ext>
            </a:extLst>
          </p:cNvPr>
          <p:cNvGrpSpPr/>
          <p:nvPr/>
        </p:nvGrpSpPr>
        <p:grpSpPr>
          <a:xfrm>
            <a:off x="1529143" y="3283346"/>
            <a:ext cx="857927" cy="873092"/>
            <a:chOff x="1904749" y="3245616"/>
            <a:chExt cx="857927" cy="873092"/>
          </a:xfrm>
        </p:grpSpPr>
        <p:sp>
          <p:nvSpPr>
            <p:cNvPr id="2" name="Freeform 49">
              <a:extLst>
                <a:ext uri="{FF2B5EF4-FFF2-40B4-BE49-F238E27FC236}">
                  <a16:creationId xmlns:a16="http://schemas.microsoft.com/office/drawing/2014/main" id="{13A0D4B0-3A1E-6171-0270-7083187AB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14" y="3245616"/>
              <a:ext cx="547596" cy="517113"/>
            </a:xfrm>
            <a:custGeom>
              <a:avLst/>
              <a:gdLst>
                <a:gd name="connsiteX0" fmla="*/ 53829 w 547596"/>
                <a:gd name="connsiteY0" fmla="*/ 395328 h 517113"/>
                <a:gd name="connsiteX1" fmla="*/ 69309 w 547596"/>
                <a:gd name="connsiteY1" fmla="*/ 395328 h 517113"/>
                <a:gd name="connsiteX2" fmla="*/ 76841 w 547596"/>
                <a:gd name="connsiteY2" fmla="*/ 402516 h 517113"/>
                <a:gd name="connsiteX3" fmla="*/ 69309 w 547596"/>
                <a:gd name="connsiteY3" fmla="*/ 409304 h 517113"/>
                <a:gd name="connsiteX4" fmla="*/ 53829 w 547596"/>
                <a:gd name="connsiteY4" fmla="*/ 409304 h 517113"/>
                <a:gd name="connsiteX5" fmla="*/ 46716 w 547596"/>
                <a:gd name="connsiteY5" fmla="*/ 402516 h 517113"/>
                <a:gd name="connsiteX6" fmla="*/ 53829 w 547596"/>
                <a:gd name="connsiteY6" fmla="*/ 395328 h 517113"/>
                <a:gd name="connsiteX7" fmla="*/ 465354 w 547596"/>
                <a:gd name="connsiteY7" fmla="*/ 355622 h 517113"/>
                <a:gd name="connsiteX8" fmla="*/ 449256 w 547596"/>
                <a:gd name="connsiteY8" fmla="*/ 371446 h 517113"/>
                <a:gd name="connsiteX9" fmla="*/ 449256 w 547596"/>
                <a:gd name="connsiteY9" fmla="*/ 386459 h 517113"/>
                <a:gd name="connsiteX10" fmla="*/ 465354 w 547596"/>
                <a:gd name="connsiteY10" fmla="*/ 402284 h 517113"/>
                <a:gd name="connsiteX11" fmla="*/ 481039 w 547596"/>
                <a:gd name="connsiteY11" fmla="*/ 386459 h 517113"/>
                <a:gd name="connsiteX12" fmla="*/ 481039 w 547596"/>
                <a:gd name="connsiteY12" fmla="*/ 371446 h 517113"/>
                <a:gd name="connsiteX13" fmla="*/ 465354 w 547596"/>
                <a:gd name="connsiteY13" fmla="*/ 355622 h 517113"/>
                <a:gd name="connsiteX14" fmla="*/ 82767 w 547596"/>
                <a:gd name="connsiteY14" fmla="*/ 350404 h 517113"/>
                <a:gd name="connsiteX15" fmla="*/ 143217 w 547596"/>
                <a:gd name="connsiteY15" fmla="*/ 350404 h 517113"/>
                <a:gd name="connsiteX16" fmla="*/ 150520 w 547596"/>
                <a:gd name="connsiteY16" fmla="*/ 357397 h 517113"/>
                <a:gd name="connsiteX17" fmla="*/ 143217 w 547596"/>
                <a:gd name="connsiteY17" fmla="*/ 364391 h 517113"/>
                <a:gd name="connsiteX18" fmla="*/ 82767 w 547596"/>
                <a:gd name="connsiteY18" fmla="*/ 364391 h 517113"/>
                <a:gd name="connsiteX19" fmla="*/ 75464 w 547596"/>
                <a:gd name="connsiteY19" fmla="*/ 357397 h 517113"/>
                <a:gd name="connsiteX20" fmla="*/ 82767 w 547596"/>
                <a:gd name="connsiteY20" fmla="*/ 350404 h 517113"/>
                <a:gd name="connsiteX21" fmla="*/ 399537 w 547596"/>
                <a:gd name="connsiteY21" fmla="*/ 342653 h 517113"/>
                <a:gd name="connsiteX22" fmla="*/ 404454 w 547596"/>
                <a:gd name="connsiteY22" fmla="*/ 349640 h 517113"/>
                <a:gd name="connsiteX23" fmla="*/ 404454 w 547596"/>
                <a:gd name="connsiteY23" fmla="*/ 403893 h 517113"/>
                <a:gd name="connsiteX24" fmla="*/ 412650 w 547596"/>
                <a:gd name="connsiteY24" fmla="*/ 403893 h 517113"/>
                <a:gd name="connsiteX25" fmla="*/ 420026 w 547596"/>
                <a:gd name="connsiteY25" fmla="*/ 410880 h 517113"/>
                <a:gd name="connsiteX26" fmla="*/ 412650 w 547596"/>
                <a:gd name="connsiteY26" fmla="*/ 418278 h 517113"/>
                <a:gd name="connsiteX27" fmla="*/ 381096 w 547596"/>
                <a:gd name="connsiteY27" fmla="*/ 418278 h 517113"/>
                <a:gd name="connsiteX28" fmla="*/ 373720 w 547596"/>
                <a:gd name="connsiteY28" fmla="*/ 410880 h 517113"/>
                <a:gd name="connsiteX29" fmla="*/ 381096 w 547596"/>
                <a:gd name="connsiteY29" fmla="*/ 403893 h 517113"/>
                <a:gd name="connsiteX30" fmla="*/ 390112 w 547596"/>
                <a:gd name="connsiteY30" fmla="*/ 403893 h 517113"/>
                <a:gd name="connsiteX31" fmla="*/ 390112 w 547596"/>
                <a:gd name="connsiteY31" fmla="*/ 373478 h 517113"/>
                <a:gd name="connsiteX32" fmla="*/ 388063 w 547596"/>
                <a:gd name="connsiteY32" fmla="*/ 376355 h 517113"/>
                <a:gd name="connsiteX33" fmla="*/ 378228 w 547596"/>
                <a:gd name="connsiteY33" fmla="*/ 378411 h 517113"/>
                <a:gd name="connsiteX34" fmla="*/ 376179 w 547596"/>
                <a:gd name="connsiteY34" fmla="*/ 368546 h 517113"/>
                <a:gd name="connsiteX35" fmla="*/ 391341 w 547596"/>
                <a:gd name="connsiteY35" fmla="*/ 345530 h 517113"/>
                <a:gd name="connsiteX36" fmla="*/ 399537 w 547596"/>
                <a:gd name="connsiteY36" fmla="*/ 342653 h 517113"/>
                <a:gd name="connsiteX37" fmla="*/ 338857 w 547596"/>
                <a:gd name="connsiteY37" fmla="*/ 342653 h 517113"/>
                <a:gd name="connsiteX38" fmla="*/ 343775 w 547596"/>
                <a:gd name="connsiteY38" fmla="*/ 349640 h 517113"/>
                <a:gd name="connsiteX39" fmla="*/ 343775 w 547596"/>
                <a:gd name="connsiteY39" fmla="*/ 403893 h 517113"/>
                <a:gd name="connsiteX40" fmla="*/ 351971 w 547596"/>
                <a:gd name="connsiteY40" fmla="*/ 403893 h 517113"/>
                <a:gd name="connsiteX41" fmla="*/ 358937 w 547596"/>
                <a:gd name="connsiteY41" fmla="*/ 410880 h 517113"/>
                <a:gd name="connsiteX42" fmla="*/ 351971 w 547596"/>
                <a:gd name="connsiteY42" fmla="*/ 418278 h 517113"/>
                <a:gd name="connsiteX43" fmla="*/ 320007 w 547596"/>
                <a:gd name="connsiteY43" fmla="*/ 418278 h 517113"/>
                <a:gd name="connsiteX44" fmla="*/ 312631 w 547596"/>
                <a:gd name="connsiteY44" fmla="*/ 410880 h 517113"/>
                <a:gd name="connsiteX45" fmla="*/ 320007 w 547596"/>
                <a:gd name="connsiteY45" fmla="*/ 403893 h 517113"/>
                <a:gd name="connsiteX46" fmla="*/ 329432 w 547596"/>
                <a:gd name="connsiteY46" fmla="*/ 403893 h 517113"/>
                <a:gd name="connsiteX47" fmla="*/ 329432 w 547596"/>
                <a:gd name="connsiteY47" fmla="*/ 373478 h 517113"/>
                <a:gd name="connsiteX48" fmla="*/ 326974 w 547596"/>
                <a:gd name="connsiteY48" fmla="*/ 376355 h 517113"/>
                <a:gd name="connsiteX49" fmla="*/ 317139 w 547596"/>
                <a:gd name="connsiteY49" fmla="*/ 378411 h 517113"/>
                <a:gd name="connsiteX50" fmla="*/ 315090 w 547596"/>
                <a:gd name="connsiteY50" fmla="*/ 368546 h 517113"/>
                <a:gd name="connsiteX51" fmla="*/ 330662 w 547596"/>
                <a:gd name="connsiteY51" fmla="*/ 345530 h 517113"/>
                <a:gd name="connsiteX52" fmla="*/ 338857 w 547596"/>
                <a:gd name="connsiteY52" fmla="*/ 342653 h 517113"/>
                <a:gd name="connsiteX53" fmla="*/ 465354 w 547596"/>
                <a:gd name="connsiteY53" fmla="*/ 341420 h 517113"/>
                <a:gd name="connsiteX54" fmla="*/ 495485 w 547596"/>
                <a:gd name="connsiteY54" fmla="*/ 371446 h 517113"/>
                <a:gd name="connsiteX55" fmla="*/ 495485 w 547596"/>
                <a:gd name="connsiteY55" fmla="*/ 386459 h 517113"/>
                <a:gd name="connsiteX56" fmla="*/ 465354 w 547596"/>
                <a:gd name="connsiteY56" fmla="*/ 416485 h 517113"/>
                <a:gd name="connsiteX57" fmla="*/ 434809 w 547596"/>
                <a:gd name="connsiteY57" fmla="*/ 386459 h 517113"/>
                <a:gd name="connsiteX58" fmla="*/ 434809 w 547596"/>
                <a:gd name="connsiteY58" fmla="*/ 371446 h 517113"/>
                <a:gd name="connsiteX59" fmla="*/ 465354 w 547596"/>
                <a:gd name="connsiteY59" fmla="*/ 341420 h 517113"/>
                <a:gd name="connsiteX60" fmla="*/ 37974 w 547596"/>
                <a:gd name="connsiteY60" fmla="*/ 303684 h 517113"/>
                <a:gd name="connsiteX61" fmla="*/ 84203 w 547596"/>
                <a:gd name="connsiteY61" fmla="*/ 303684 h 517113"/>
                <a:gd name="connsiteX62" fmla="*/ 91220 w 547596"/>
                <a:gd name="connsiteY62" fmla="*/ 310872 h 517113"/>
                <a:gd name="connsiteX63" fmla="*/ 84203 w 547596"/>
                <a:gd name="connsiteY63" fmla="*/ 317660 h 517113"/>
                <a:gd name="connsiteX64" fmla="*/ 37974 w 547596"/>
                <a:gd name="connsiteY64" fmla="*/ 317660 h 517113"/>
                <a:gd name="connsiteX65" fmla="*/ 30544 w 547596"/>
                <a:gd name="connsiteY65" fmla="*/ 310872 h 517113"/>
                <a:gd name="connsiteX66" fmla="*/ 37974 w 547596"/>
                <a:gd name="connsiteY66" fmla="*/ 303684 h 517113"/>
                <a:gd name="connsiteX67" fmla="*/ 411452 w 547596"/>
                <a:gd name="connsiteY67" fmla="*/ 265851 h 517113"/>
                <a:gd name="connsiteX68" fmla="*/ 395355 w 547596"/>
                <a:gd name="connsiteY68" fmla="*/ 281353 h 517113"/>
                <a:gd name="connsiteX69" fmla="*/ 395355 w 547596"/>
                <a:gd name="connsiteY69" fmla="*/ 296856 h 517113"/>
                <a:gd name="connsiteX70" fmla="*/ 411452 w 547596"/>
                <a:gd name="connsiteY70" fmla="*/ 312358 h 517113"/>
                <a:gd name="connsiteX71" fmla="*/ 427137 w 547596"/>
                <a:gd name="connsiteY71" fmla="*/ 296856 h 517113"/>
                <a:gd name="connsiteX72" fmla="*/ 427137 w 547596"/>
                <a:gd name="connsiteY72" fmla="*/ 281353 h 517113"/>
                <a:gd name="connsiteX73" fmla="*/ 411452 w 547596"/>
                <a:gd name="connsiteY73" fmla="*/ 265851 h 517113"/>
                <a:gd name="connsiteX74" fmla="*/ 342763 w 547596"/>
                <a:gd name="connsiteY74" fmla="*/ 265851 h 517113"/>
                <a:gd name="connsiteX75" fmla="*/ 327078 w 547596"/>
                <a:gd name="connsiteY75" fmla="*/ 281353 h 517113"/>
                <a:gd name="connsiteX76" fmla="*/ 327078 w 547596"/>
                <a:gd name="connsiteY76" fmla="*/ 296856 h 517113"/>
                <a:gd name="connsiteX77" fmla="*/ 342763 w 547596"/>
                <a:gd name="connsiteY77" fmla="*/ 312358 h 517113"/>
                <a:gd name="connsiteX78" fmla="*/ 358860 w 547596"/>
                <a:gd name="connsiteY78" fmla="*/ 296856 h 517113"/>
                <a:gd name="connsiteX79" fmla="*/ 358860 w 547596"/>
                <a:gd name="connsiteY79" fmla="*/ 281353 h 517113"/>
                <a:gd name="connsiteX80" fmla="*/ 342763 w 547596"/>
                <a:gd name="connsiteY80" fmla="*/ 265851 h 517113"/>
                <a:gd name="connsiteX81" fmla="*/ 53613 w 547596"/>
                <a:gd name="connsiteY81" fmla="*/ 260558 h 517113"/>
                <a:gd name="connsiteX82" fmla="*/ 114469 w 547596"/>
                <a:gd name="connsiteY82" fmla="*/ 260558 h 517113"/>
                <a:gd name="connsiteX83" fmla="*/ 121772 w 547596"/>
                <a:gd name="connsiteY83" fmla="*/ 267746 h 517113"/>
                <a:gd name="connsiteX84" fmla="*/ 114469 w 547596"/>
                <a:gd name="connsiteY84" fmla="*/ 274534 h 517113"/>
                <a:gd name="connsiteX85" fmla="*/ 53613 w 547596"/>
                <a:gd name="connsiteY85" fmla="*/ 274534 h 517113"/>
                <a:gd name="connsiteX86" fmla="*/ 46716 w 547596"/>
                <a:gd name="connsiteY86" fmla="*/ 267746 h 517113"/>
                <a:gd name="connsiteX87" fmla="*/ 53613 w 547596"/>
                <a:gd name="connsiteY87" fmla="*/ 260558 h 517113"/>
                <a:gd name="connsiteX88" fmla="*/ 411452 w 547596"/>
                <a:gd name="connsiteY88" fmla="*/ 251573 h 517113"/>
                <a:gd name="connsiteX89" fmla="*/ 441584 w 547596"/>
                <a:gd name="connsiteY89" fmla="*/ 281353 h 517113"/>
                <a:gd name="connsiteX90" fmla="*/ 441584 w 547596"/>
                <a:gd name="connsiteY90" fmla="*/ 296856 h 517113"/>
                <a:gd name="connsiteX91" fmla="*/ 411452 w 547596"/>
                <a:gd name="connsiteY91" fmla="*/ 326636 h 517113"/>
                <a:gd name="connsiteX92" fmla="*/ 380908 w 547596"/>
                <a:gd name="connsiteY92" fmla="*/ 296856 h 517113"/>
                <a:gd name="connsiteX93" fmla="*/ 380908 w 547596"/>
                <a:gd name="connsiteY93" fmla="*/ 281353 h 517113"/>
                <a:gd name="connsiteX94" fmla="*/ 411452 w 547596"/>
                <a:gd name="connsiteY94" fmla="*/ 251573 h 517113"/>
                <a:gd name="connsiteX95" fmla="*/ 342763 w 547596"/>
                <a:gd name="connsiteY95" fmla="*/ 251573 h 517113"/>
                <a:gd name="connsiteX96" fmla="*/ 373307 w 547596"/>
                <a:gd name="connsiteY96" fmla="*/ 281353 h 517113"/>
                <a:gd name="connsiteX97" fmla="*/ 373307 w 547596"/>
                <a:gd name="connsiteY97" fmla="*/ 296856 h 517113"/>
                <a:gd name="connsiteX98" fmla="*/ 342763 w 547596"/>
                <a:gd name="connsiteY98" fmla="*/ 326636 h 517113"/>
                <a:gd name="connsiteX99" fmla="*/ 312631 w 547596"/>
                <a:gd name="connsiteY99" fmla="*/ 296856 h 517113"/>
                <a:gd name="connsiteX100" fmla="*/ 312631 w 547596"/>
                <a:gd name="connsiteY100" fmla="*/ 281353 h 517113"/>
                <a:gd name="connsiteX101" fmla="*/ 342763 w 547596"/>
                <a:gd name="connsiteY101" fmla="*/ 251573 h 517113"/>
                <a:gd name="connsiteX102" fmla="*/ 475000 w 547596"/>
                <a:gd name="connsiteY102" fmla="*/ 250583 h 517113"/>
                <a:gd name="connsiteX103" fmla="*/ 479917 w 547596"/>
                <a:gd name="connsiteY103" fmla="*/ 257444 h 517113"/>
                <a:gd name="connsiteX104" fmla="*/ 479917 w 547596"/>
                <a:gd name="connsiteY104" fmla="*/ 310718 h 517113"/>
                <a:gd name="connsiteX105" fmla="*/ 488113 w 547596"/>
                <a:gd name="connsiteY105" fmla="*/ 310718 h 517113"/>
                <a:gd name="connsiteX106" fmla="*/ 495489 w 547596"/>
                <a:gd name="connsiteY106" fmla="*/ 317982 h 517113"/>
                <a:gd name="connsiteX107" fmla="*/ 488113 w 547596"/>
                <a:gd name="connsiteY107" fmla="*/ 324843 h 517113"/>
                <a:gd name="connsiteX108" fmla="*/ 456149 w 547596"/>
                <a:gd name="connsiteY108" fmla="*/ 324843 h 517113"/>
                <a:gd name="connsiteX109" fmla="*/ 449183 w 547596"/>
                <a:gd name="connsiteY109" fmla="*/ 317982 h 517113"/>
                <a:gd name="connsiteX110" fmla="*/ 456149 w 547596"/>
                <a:gd name="connsiteY110" fmla="*/ 310718 h 517113"/>
                <a:gd name="connsiteX111" fmla="*/ 465575 w 547596"/>
                <a:gd name="connsiteY111" fmla="*/ 310718 h 517113"/>
                <a:gd name="connsiteX112" fmla="*/ 465575 w 547596"/>
                <a:gd name="connsiteY112" fmla="*/ 281256 h 517113"/>
                <a:gd name="connsiteX113" fmla="*/ 463526 w 547596"/>
                <a:gd name="connsiteY113" fmla="*/ 284081 h 517113"/>
                <a:gd name="connsiteX114" fmla="*/ 453691 w 547596"/>
                <a:gd name="connsiteY114" fmla="*/ 286099 h 517113"/>
                <a:gd name="connsiteX115" fmla="*/ 451642 w 547596"/>
                <a:gd name="connsiteY115" fmla="*/ 276413 h 517113"/>
                <a:gd name="connsiteX116" fmla="*/ 466804 w 547596"/>
                <a:gd name="connsiteY116" fmla="*/ 253812 h 517113"/>
                <a:gd name="connsiteX117" fmla="*/ 475000 w 547596"/>
                <a:gd name="connsiteY117" fmla="*/ 250583 h 517113"/>
                <a:gd name="connsiteX118" fmla="*/ 113310 w 547596"/>
                <a:gd name="connsiteY118" fmla="*/ 212039 h 517113"/>
                <a:gd name="connsiteX119" fmla="*/ 173760 w 547596"/>
                <a:gd name="connsiteY119" fmla="*/ 212039 h 517113"/>
                <a:gd name="connsiteX120" fmla="*/ 181063 w 547596"/>
                <a:gd name="connsiteY120" fmla="*/ 219226 h 517113"/>
                <a:gd name="connsiteX121" fmla="*/ 173760 w 547596"/>
                <a:gd name="connsiteY121" fmla="*/ 226015 h 517113"/>
                <a:gd name="connsiteX122" fmla="*/ 113310 w 547596"/>
                <a:gd name="connsiteY122" fmla="*/ 226015 h 517113"/>
                <a:gd name="connsiteX123" fmla="*/ 106007 w 547596"/>
                <a:gd name="connsiteY123" fmla="*/ 219226 h 517113"/>
                <a:gd name="connsiteX124" fmla="*/ 113310 w 547596"/>
                <a:gd name="connsiteY124" fmla="*/ 212039 h 517113"/>
                <a:gd name="connsiteX125" fmla="*/ 342763 w 547596"/>
                <a:gd name="connsiteY125" fmla="*/ 174131 h 517113"/>
                <a:gd name="connsiteX126" fmla="*/ 327078 w 547596"/>
                <a:gd name="connsiteY126" fmla="*/ 189955 h 517113"/>
                <a:gd name="connsiteX127" fmla="*/ 327078 w 547596"/>
                <a:gd name="connsiteY127" fmla="*/ 204968 h 517113"/>
                <a:gd name="connsiteX128" fmla="*/ 342763 w 547596"/>
                <a:gd name="connsiteY128" fmla="*/ 220793 h 517113"/>
                <a:gd name="connsiteX129" fmla="*/ 358860 w 547596"/>
                <a:gd name="connsiteY129" fmla="*/ 204968 h 517113"/>
                <a:gd name="connsiteX130" fmla="*/ 358860 w 547596"/>
                <a:gd name="connsiteY130" fmla="*/ 189955 h 517113"/>
                <a:gd name="connsiteX131" fmla="*/ 342763 w 547596"/>
                <a:gd name="connsiteY131" fmla="*/ 174131 h 517113"/>
                <a:gd name="connsiteX132" fmla="*/ 82842 w 547596"/>
                <a:gd name="connsiteY132" fmla="*/ 167117 h 517113"/>
                <a:gd name="connsiteX133" fmla="*/ 128761 w 547596"/>
                <a:gd name="connsiteY133" fmla="*/ 167117 h 517113"/>
                <a:gd name="connsiteX134" fmla="*/ 136141 w 547596"/>
                <a:gd name="connsiteY134" fmla="*/ 174304 h 517113"/>
                <a:gd name="connsiteX135" fmla="*/ 128761 w 547596"/>
                <a:gd name="connsiteY135" fmla="*/ 181093 h 517113"/>
                <a:gd name="connsiteX136" fmla="*/ 82842 w 547596"/>
                <a:gd name="connsiteY136" fmla="*/ 181093 h 517113"/>
                <a:gd name="connsiteX137" fmla="*/ 75462 w 547596"/>
                <a:gd name="connsiteY137" fmla="*/ 174304 h 517113"/>
                <a:gd name="connsiteX138" fmla="*/ 82842 w 547596"/>
                <a:gd name="connsiteY138" fmla="*/ 167117 h 517113"/>
                <a:gd name="connsiteX139" fmla="*/ 342763 w 547596"/>
                <a:gd name="connsiteY139" fmla="*/ 159929 h 517113"/>
                <a:gd name="connsiteX140" fmla="*/ 373307 w 547596"/>
                <a:gd name="connsiteY140" fmla="*/ 189955 h 517113"/>
                <a:gd name="connsiteX141" fmla="*/ 373307 w 547596"/>
                <a:gd name="connsiteY141" fmla="*/ 204968 h 517113"/>
                <a:gd name="connsiteX142" fmla="*/ 342763 w 547596"/>
                <a:gd name="connsiteY142" fmla="*/ 234994 h 517113"/>
                <a:gd name="connsiteX143" fmla="*/ 312631 w 547596"/>
                <a:gd name="connsiteY143" fmla="*/ 204968 h 517113"/>
                <a:gd name="connsiteX144" fmla="*/ 312631 w 547596"/>
                <a:gd name="connsiteY144" fmla="*/ 189955 h 517113"/>
                <a:gd name="connsiteX145" fmla="*/ 342763 w 547596"/>
                <a:gd name="connsiteY145" fmla="*/ 159929 h 517113"/>
                <a:gd name="connsiteX146" fmla="*/ 474815 w 547596"/>
                <a:gd name="connsiteY146" fmla="*/ 158939 h 517113"/>
                <a:gd name="connsiteX147" fmla="*/ 480189 w 547596"/>
                <a:gd name="connsiteY147" fmla="*/ 165800 h 517113"/>
                <a:gd name="connsiteX148" fmla="*/ 480189 w 547596"/>
                <a:gd name="connsiteY148" fmla="*/ 219074 h 517113"/>
                <a:gd name="connsiteX149" fmla="*/ 488044 w 547596"/>
                <a:gd name="connsiteY149" fmla="*/ 219074 h 517113"/>
                <a:gd name="connsiteX150" fmla="*/ 495486 w 547596"/>
                <a:gd name="connsiteY150" fmla="*/ 226338 h 517113"/>
                <a:gd name="connsiteX151" fmla="*/ 488044 w 547596"/>
                <a:gd name="connsiteY151" fmla="*/ 233199 h 517113"/>
                <a:gd name="connsiteX152" fmla="*/ 456625 w 547596"/>
                <a:gd name="connsiteY152" fmla="*/ 233199 h 517113"/>
                <a:gd name="connsiteX153" fmla="*/ 449183 w 547596"/>
                <a:gd name="connsiteY153" fmla="*/ 226338 h 517113"/>
                <a:gd name="connsiteX154" fmla="*/ 456625 w 547596"/>
                <a:gd name="connsiteY154" fmla="*/ 219074 h 517113"/>
                <a:gd name="connsiteX155" fmla="*/ 465720 w 547596"/>
                <a:gd name="connsiteY155" fmla="*/ 219074 h 517113"/>
                <a:gd name="connsiteX156" fmla="*/ 465720 w 547596"/>
                <a:gd name="connsiteY156" fmla="*/ 189208 h 517113"/>
                <a:gd name="connsiteX157" fmla="*/ 463653 w 547596"/>
                <a:gd name="connsiteY157" fmla="*/ 192437 h 517113"/>
                <a:gd name="connsiteX158" fmla="*/ 453317 w 547596"/>
                <a:gd name="connsiteY158" fmla="*/ 194455 h 517113"/>
                <a:gd name="connsiteX159" fmla="*/ 451250 w 547596"/>
                <a:gd name="connsiteY159" fmla="*/ 184365 h 517113"/>
                <a:gd name="connsiteX160" fmla="*/ 466960 w 547596"/>
                <a:gd name="connsiteY160" fmla="*/ 161764 h 517113"/>
                <a:gd name="connsiteX161" fmla="*/ 474815 w 547596"/>
                <a:gd name="connsiteY161" fmla="*/ 158939 h 517113"/>
                <a:gd name="connsiteX162" fmla="*/ 414139 w 547596"/>
                <a:gd name="connsiteY162" fmla="*/ 158939 h 517113"/>
                <a:gd name="connsiteX163" fmla="*/ 419100 w 547596"/>
                <a:gd name="connsiteY163" fmla="*/ 165800 h 517113"/>
                <a:gd name="connsiteX164" fmla="*/ 419100 w 547596"/>
                <a:gd name="connsiteY164" fmla="*/ 219074 h 517113"/>
                <a:gd name="connsiteX165" fmla="*/ 427368 w 547596"/>
                <a:gd name="connsiteY165" fmla="*/ 219074 h 517113"/>
                <a:gd name="connsiteX166" fmla="*/ 434397 w 547596"/>
                <a:gd name="connsiteY166" fmla="*/ 226338 h 517113"/>
                <a:gd name="connsiteX167" fmla="*/ 427368 w 547596"/>
                <a:gd name="connsiteY167" fmla="*/ 233199 h 517113"/>
                <a:gd name="connsiteX168" fmla="*/ 395535 w 547596"/>
                <a:gd name="connsiteY168" fmla="*/ 233199 h 517113"/>
                <a:gd name="connsiteX169" fmla="*/ 388094 w 547596"/>
                <a:gd name="connsiteY169" fmla="*/ 226338 h 517113"/>
                <a:gd name="connsiteX170" fmla="*/ 395535 w 547596"/>
                <a:gd name="connsiteY170" fmla="*/ 219074 h 517113"/>
                <a:gd name="connsiteX171" fmla="*/ 404631 w 547596"/>
                <a:gd name="connsiteY171" fmla="*/ 219074 h 517113"/>
                <a:gd name="connsiteX172" fmla="*/ 404631 w 547596"/>
                <a:gd name="connsiteY172" fmla="*/ 189208 h 517113"/>
                <a:gd name="connsiteX173" fmla="*/ 402563 w 547596"/>
                <a:gd name="connsiteY173" fmla="*/ 192437 h 517113"/>
                <a:gd name="connsiteX174" fmla="*/ 392228 w 547596"/>
                <a:gd name="connsiteY174" fmla="*/ 194455 h 517113"/>
                <a:gd name="connsiteX175" fmla="*/ 390574 w 547596"/>
                <a:gd name="connsiteY175" fmla="*/ 184365 h 517113"/>
                <a:gd name="connsiteX176" fmla="*/ 405871 w 547596"/>
                <a:gd name="connsiteY176" fmla="*/ 161764 h 517113"/>
                <a:gd name="connsiteX177" fmla="*/ 414139 w 547596"/>
                <a:gd name="connsiteY177" fmla="*/ 158939 h 517113"/>
                <a:gd name="connsiteX178" fmla="*/ 280724 w 547596"/>
                <a:gd name="connsiteY178" fmla="*/ 138141 h 517113"/>
                <a:gd name="connsiteX179" fmla="*/ 280724 w 547596"/>
                <a:gd name="connsiteY179" fmla="*/ 441726 h 517113"/>
                <a:gd name="connsiteX180" fmla="*/ 516223 w 547596"/>
                <a:gd name="connsiteY180" fmla="*/ 441726 h 517113"/>
                <a:gd name="connsiteX181" fmla="*/ 533335 w 547596"/>
                <a:gd name="connsiteY181" fmla="*/ 428686 h 517113"/>
                <a:gd name="connsiteX182" fmla="*/ 533335 w 547596"/>
                <a:gd name="connsiteY182" fmla="*/ 138141 h 517113"/>
                <a:gd name="connsiteX183" fmla="*/ 14260 w 547596"/>
                <a:gd name="connsiteY183" fmla="*/ 138141 h 517113"/>
                <a:gd name="connsiteX184" fmla="*/ 14260 w 547596"/>
                <a:gd name="connsiteY184" fmla="*/ 428686 h 517113"/>
                <a:gd name="connsiteX185" fmla="*/ 31780 w 547596"/>
                <a:gd name="connsiteY185" fmla="*/ 441726 h 517113"/>
                <a:gd name="connsiteX186" fmla="*/ 266464 w 547596"/>
                <a:gd name="connsiteY186" fmla="*/ 441726 h 517113"/>
                <a:gd name="connsiteX187" fmla="*/ 266464 w 547596"/>
                <a:gd name="connsiteY187" fmla="*/ 410349 h 517113"/>
                <a:gd name="connsiteX188" fmla="*/ 114082 w 547596"/>
                <a:gd name="connsiteY188" fmla="*/ 410349 h 517113"/>
                <a:gd name="connsiteX189" fmla="*/ 106748 w 547596"/>
                <a:gd name="connsiteY189" fmla="*/ 403421 h 517113"/>
                <a:gd name="connsiteX190" fmla="*/ 114082 w 547596"/>
                <a:gd name="connsiteY190" fmla="*/ 396086 h 517113"/>
                <a:gd name="connsiteX191" fmla="*/ 266464 w 547596"/>
                <a:gd name="connsiteY191" fmla="*/ 396086 h 517113"/>
                <a:gd name="connsiteX192" fmla="*/ 266464 w 547596"/>
                <a:gd name="connsiteY192" fmla="*/ 364709 h 517113"/>
                <a:gd name="connsiteX193" fmla="*/ 190273 w 547596"/>
                <a:gd name="connsiteY193" fmla="*/ 364709 h 517113"/>
                <a:gd name="connsiteX194" fmla="*/ 182939 w 547596"/>
                <a:gd name="connsiteY194" fmla="*/ 357374 h 517113"/>
                <a:gd name="connsiteX195" fmla="*/ 190273 w 547596"/>
                <a:gd name="connsiteY195" fmla="*/ 350039 h 517113"/>
                <a:gd name="connsiteX196" fmla="*/ 266464 w 547596"/>
                <a:gd name="connsiteY196" fmla="*/ 350039 h 517113"/>
                <a:gd name="connsiteX197" fmla="*/ 266464 w 547596"/>
                <a:gd name="connsiteY197" fmla="*/ 319069 h 517113"/>
                <a:gd name="connsiteX198" fmla="*/ 114082 w 547596"/>
                <a:gd name="connsiteY198" fmla="*/ 319069 h 517113"/>
                <a:gd name="connsiteX199" fmla="*/ 106748 w 547596"/>
                <a:gd name="connsiteY199" fmla="*/ 312142 h 517113"/>
                <a:gd name="connsiteX200" fmla="*/ 114082 w 547596"/>
                <a:gd name="connsiteY200" fmla="*/ 304807 h 517113"/>
                <a:gd name="connsiteX201" fmla="*/ 266464 w 547596"/>
                <a:gd name="connsiteY201" fmla="*/ 304807 h 517113"/>
                <a:gd name="connsiteX202" fmla="*/ 266464 w 547596"/>
                <a:gd name="connsiteY202" fmla="*/ 273022 h 517113"/>
                <a:gd name="connsiteX203" fmla="*/ 159308 w 547596"/>
                <a:gd name="connsiteY203" fmla="*/ 273022 h 517113"/>
                <a:gd name="connsiteX204" fmla="*/ 152381 w 547596"/>
                <a:gd name="connsiteY204" fmla="*/ 266095 h 517113"/>
                <a:gd name="connsiteX205" fmla="*/ 159308 w 547596"/>
                <a:gd name="connsiteY205" fmla="*/ 258760 h 517113"/>
                <a:gd name="connsiteX206" fmla="*/ 266464 w 547596"/>
                <a:gd name="connsiteY206" fmla="*/ 258760 h 517113"/>
                <a:gd name="connsiteX207" fmla="*/ 266464 w 547596"/>
                <a:gd name="connsiteY207" fmla="*/ 227383 h 517113"/>
                <a:gd name="connsiteX208" fmla="*/ 235499 w 547596"/>
                <a:gd name="connsiteY208" fmla="*/ 227383 h 517113"/>
                <a:gd name="connsiteX209" fmla="*/ 228572 w 547596"/>
                <a:gd name="connsiteY209" fmla="*/ 220455 h 517113"/>
                <a:gd name="connsiteX210" fmla="*/ 235499 w 547596"/>
                <a:gd name="connsiteY210" fmla="*/ 213120 h 517113"/>
                <a:gd name="connsiteX211" fmla="*/ 266464 w 547596"/>
                <a:gd name="connsiteY211" fmla="*/ 213120 h 517113"/>
                <a:gd name="connsiteX212" fmla="*/ 266464 w 547596"/>
                <a:gd name="connsiteY212" fmla="*/ 181743 h 517113"/>
                <a:gd name="connsiteX213" fmla="*/ 174790 w 547596"/>
                <a:gd name="connsiteY213" fmla="*/ 181743 h 517113"/>
                <a:gd name="connsiteX214" fmla="*/ 167864 w 547596"/>
                <a:gd name="connsiteY214" fmla="*/ 174816 h 517113"/>
                <a:gd name="connsiteX215" fmla="*/ 174790 w 547596"/>
                <a:gd name="connsiteY215" fmla="*/ 167481 h 517113"/>
                <a:gd name="connsiteX216" fmla="*/ 266464 w 547596"/>
                <a:gd name="connsiteY216" fmla="*/ 167481 h 517113"/>
                <a:gd name="connsiteX217" fmla="*/ 266464 w 547596"/>
                <a:gd name="connsiteY217" fmla="*/ 138141 h 517113"/>
                <a:gd name="connsiteX218" fmla="*/ 130949 w 547596"/>
                <a:gd name="connsiteY218" fmla="*/ 88051 h 517113"/>
                <a:gd name="connsiteX219" fmla="*/ 141518 w 547596"/>
                <a:gd name="connsiteY219" fmla="*/ 98418 h 517113"/>
                <a:gd name="connsiteX220" fmla="*/ 130949 w 547596"/>
                <a:gd name="connsiteY220" fmla="*/ 109199 h 517113"/>
                <a:gd name="connsiteX221" fmla="*/ 120380 w 547596"/>
                <a:gd name="connsiteY221" fmla="*/ 98418 h 517113"/>
                <a:gd name="connsiteX222" fmla="*/ 130949 w 547596"/>
                <a:gd name="connsiteY222" fmla="*/ 88051 h 517113"/>
                <a:gd name="connsiteX223" fmla="*/ 89422 w 547596"/>
                <a:gd name="connsiteY223" fmla="*/ 88051 h 517113"/>
                <a:gd name="connsiteX224" fmla="*/ 100202 w 547596"/>
                <a:gd name="connsiteY224" fmla="*/ 98418 h 517113"/>
                <a:gd name="connsiteX225" fmla="*/ 89422 w 547596"/>
                <a:gd name="connsiteY225" fmla="*/ 109199 h 517113"/>
                <a:gd name="connsiteX226" fmla="*/ 79056 w 547596"/>
                <a:gd name="connsiteY226" fmla="*/ 98418 h 517113"/>
                <a:gd name="connsiteX227" fmla="*/ 89422 w 547596"/>
                <a:gd name="connsiteY227" fmla="*/ 88051 h 517113"/>
                <a:gd name="connsiteX228" fmla="*/ 48300 w 547596"/>
                <a:gd name="connsiteY228" fmla="*/ 88051 h 517113"/>
                <a:gd name="connsiteX229" fmla="*/ 58869 w 547596"/>
                <a:gd name="connsiteY229" fmla="*/ 98418 h 517113"/>
                <a:gd name="connsiteX230" fmla="*/ 48300 w 547596"/>
                <a:gd name="connsiteY230" fmla="*/ 109199 h 517113"/>
                <a:gd name="connsiteX231" fmla="*/ 37731 w 547596"/>
                <a:gd name="connsiteY231" fmla="*/ 98418 h 517113"/>
                <a:gd name="connsiteX232" fmla="*/ 48300 w 547596"/>
                <a:gd name="connsiteY232" fmla="*/ 88051 h 517113"/>
                <a:gd name="connsiteX233" fmla="*/ 280724 w 547596"/>
                <a:gd name="connsiteY233" fmla="*/ 74979 h 517113"/>
                <a:gd name="connsiteX234" fmla="*/ 280724 w 547596"/>
                <a:gd name="connsiteY234" fmla="*/ 123879 h 517113"/>
                <a:gd name="connsiteX235" fmla="*/ 533335 w 547596"/>
                <a:gd name="connsiteY235" fmla="*/ 123879 h 517113"/>
                <a:gd name="connsiteX236" fmla="*/ 533335 w 547596"/>
                <a:gd name="connsiteY236" fmla="*/ 92909 h 517113"/>
                <a:gd name="connsiteX237" fmla="*/ 516223 w 547596"/>
                <a:gd name="connsiteY237" fmla="*/ 74979 h 517113"/>
                <a:gd name="connsiteX238" fmla="*/ 31780 w 547596"/>
                <a:gd name="connsiteY238" fmla="*/ 74979 h 517113"/>
                <a:gd name="connsiteX239" fmla="*/ 14260 w 547596"/>
                <a:gd name="connsiteY239" fmla="*/ 92909 h 517113"/>
                <a:gd name="connsiteX240" fmla="*/ 14260 w 547596"/>
                <a:gd name="connsiteY240" fmla="*/ 123879 h 517113"/>
                <a:gd name="connsiteX241" fmla="*/ 266464 w 547596"/>
                <a:gd name="connsiteY241" fmla="*/ 123879 h 517113"/>
                <a:gd name="connsiteX242" fmla="*/ 266464 w 547596"/>
                <a:gd name="connsiteY242" fmla="*/ 74979 h 517113"/>
                <a:gd name="connsiteX243" fmla="*/ 273798 w 547596"/>
                <a:gd name="connsiteY243" fmla="*/ 0 h 517113"/>
                <a:gd name="connsiteX244" fmla="*/ 280724 w 547596"/>
                <a:gd name="connsiteY244" fmla="*/ 7335 h 517113"/>
                <a:gd name="connsiteX245" fmla="*/ 280724 w 547596"/>
                <a:gd name="connsiteY245" fmla="*/ 60717 h 517113"/>
                <a:gd name="connsiteX246" fmla="*/ 516223 w 547596"/>
                <a:gd name="connsiteY246" fmla="*/ 60717 h 517113"/>
                <a:gd name="connsiteX247" fmla="*/ 547596 w 547596"/>
                <a:gd name="connsiteY247" fmla="*/ 92909 h 517113"/>
                <a:gd name="connsiteX248" fmla="*/ 547596 w 547596"/>
                <a:gd name="connsiteY248" fmla="*/ 428686 h 517113"/>
                <a:gd name="connsiteX249" fmla="*/ 516223 w 547596"/>
                <a:gd name="connsiteY249" fmla="*/ 455988 h 517113"/>
                <a:gd name="connsiteX250" fmla="*/ 280724 w 547596"/>
                <a:gd name="connsiteY250" fmla="*/ 455988 h 517113"/>
                <a:gd name="connsiteX251" fmla="*/ 280724 w 547596"/>
                <a:gd name="connsiteY251" fmla="*/ 509778 h 517113"/>
                <a:gd name="connsiteX252" fmla="*/ 273798 w 547596"/>
                <a:gd name="connsiteY252" fmla="*/ 517113 h 517113"/>
                <a:gd name="connsiteX253" fmla="*/ 266464 w 547596"/>
                <a:gd name="connsiteY253" fmla="*/ 509778 h 517113"/>
                <a:gd name="connsiteX254" fmla="*/ 266464 w 547596"/>
                <a:gd name="connsiteY254" fmla="*/ 455988 h 517113"/>
                <a:gd name="connsiteX255" fmla="*/ 31780 w 547596"/>
                <a:gd name="connsiteY255" fmla="*/ 455988 h 517113"/>
                <a:gd name="connsiteX256" fmla="*/ 0 w 547596"/>
                <a:gd name="connsiteY256" fmla="*/ 428686 h 517113"/>
                <a:gd name="connsiteX257" fmla="*/ 0 w 547596"/>
                <a:gd name="connsiteY257" fmla="*/ 92909 h 517113"/>
                <a:gd name="connsiteX258" fmla="*/ 31780 w 547596"/>
                <a:gd name="connsiteY258" fmla="*/ 60717 h 517113"/>
                <a:gd name="connsiteX259" fmla="*/ 266464 w 547596"/>
                <a:gd name="connsiteY259" fmla="*/ 60717 h 517113"/>
                <a:gd name="connsiteX260" fmla="*/ 266464 w 547596"/>
                <a:gd name="connsiteY260" fmla="*/ 7335 h 517113"/>
                <a:gd name="connsiteX261" fmla="*/ 273798 w 547596"/>
                <a:gd name="connsiteY261" fmla="*/ 0 h 51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547596" h="517113">
                  <a:moveTo>
                    <a:pt x="53829" y="395328"/>
                  </a:moveTo>
                  <a:lnTo>
                    <a:pt x="69309" y="395328"/>
                  </a:lnTo>
                  <a:cubicBezTo>
                    <a:pt x="73493" y="395328"/>
                    <a:pt x="76841" y="398522"/>
                    <a:pt x="76841" y="402516"/>
                  </a:cubicBezTo>
                  <a:cubicBezTo>
                    <a:pt x="76841" y="406109"/>
                    <a:pt x="73493" y="409304"/>
                    <a:pt x="69309" y="409304"/>
                  </a:cubicBezTo>
                  <a:lnTo>
                    <a:pt x="53829" y="409304"/>
                  </a:lnTo>
                  <a:cubicBezTo>
                    <a:pt x="49645" y="409304"/>
                    <a:pt x="46716" y="406109"/>
                    <a:pt x="46716" y="402516"/>
                  </a:cubicBezTo>
                  <a:cubicBezTo>
                    <a:pt x="46716" y="398522"/>
                    <a:pt x="49645" y="395328"/>
                    <a:pt x="53829" y="395328"/>
                  </a:cubicBezTo>
                  <a:close/>
                  <a:moveTo>
                    <a:pt x="465354" y="355622"/>
                  </a:moveTo>
                  <a:cubicBezTo>
                    <a:pt x="456686" y="355622"/>
                    <a:pt x="449256" y="362925"/>
                    <a:pt x="449256" y="371446"/>
                  </a:cubicBezTo>
                  <a:lnTo>
                    <a:pt x="449256" y="386459"/>
                  </a:lnTo>
                  <a:cubicBezTo>
                    <a:pt x="449256" y="394980"/>
                    <a:pt x="456686" y="402284"/>
                    <a:pt x="465354" y="402284"/>
                  </a:cubicBezTo>
                  <a:cubicBezTo>
                    <a:pt x="474022" y="402284"/>
                    <a:pt x="481039" y="394980"/>
                    <a:pt x="481039" y="386459"/>
                  </a:cubicBezTo>
                  <a:lnTo>
                    <a:pt x="481039" y="371446"/>
                  </a:lnTo>
                  <a:cubicBezTo>
                    <a:pt x="481039" y="362925"/>
                    <a:pt x="474022" y="355622"/>
                    <a:pt x="465354" y="355622"/>
                  </a:cubicBezTo>
                  <a:close/>
                  <a:moveTo>
                    <a:pt x="82767" y="350404"/>
                  </a:moveTo>
                  <a:lnTo>
                    <a:pt x="143217" y="350404"/>
                  </a:lnTo>
                  <a:cubicBezTo>
                    <a:pt x="147275" y="350404"/>
                    <a:pt x="150520" y="353901"/>
                    <a:pt x="150520" y="357397"/>
                  </a:cubicBezTo>
                  <a:cubicBezTo>
                    <a:pt x="150520" y="361282"/>
                    <a:pt x="147275" y="364391"/>
                    <a:pt x="143217" y="364391"/>
                  </a:cubicBezTo>
                  <a:lnTo>
                    <a:pt x="82767" y="364391"/>
                  </a:lnTo>
                  <a:cubicBezTo>
                    <a:pt x="79115" y="364391"/>
                    <a:pt x="75464" y="361282"/>
                    <a:pt x="75464" y="357397"/>
                  </a:cubicBezTo>
                  <a:cubicBezTo>
                    <a:pt x="75464" y="353901"/>
                    <a:pt x="79115" y="350404"/>
                    <a:pt x="82767" y="350404"/>
                  </a:cubicBezTo>
                  <a:close/>
                  <a:moveTo>
                    <a:pt x="399537" y="342653"/>
                  </a:moveTo>
                  <a:cubicBezTo>
                    <a:pt x="402405" y="343475"/>
                    <a:pt x="404454" y="346352"/>
                    <a:pt x="404454" y="349640"/>
                  </a:cubicBezTo>
                  <a:lnTo>
                    <a:pt x="404454" y="403893"/>
                  </a:lnTo>
                  <a:lnTo>
                    <a:pt x="412650" y="403893"/>
                  </a:lnTo>
                  <a:cubicBezTo>
                    <a:pt x="416748" y="403893"/>
                    <a:pt x="420026" y="407181"/>
                    <a:pt x="420026" y="410880"/>
                  </a:cubicBezTo>
                  <a:cubicBezTo>
                    <a:pt x="420026" y="414990"/>
                    <a:pt x="416748" y="418278"/>
                    <a:pt x="412650" y="418278"/>
                  </a:cubicBezTo>
                  <a:lnTo>
                    <a:pt x="381096" y="418278"/>
                  </a:lnTo>
                  <a:cubicBezTo>
                    <a:pt x="376998" y="418278"/>
                    <a:pt x="373720" y="414990"/>
                    <a:pt x="373720" y="410880"/>
                  </a:cubicBezTo>
                  <a:cubicBezTo>
                    <a:pt x="373720" y="407181"/>
                    <a:pt x="376998" y="403893"/>
                    <a:pt x="381096" y="403893"/>
                  </a:cubicBezTo>
                  <a:lnTo>
                    <a:pt x="390112" y="403893"/>
                  </a:lnTo>
                  <a:lnTo>
                    <a:pt x="390112" y="373478"/>
                  </a:lnTo>
                  <a:lnTo>
                    <a:pt x="388063" y="376355"/>
                  </a:lnTo>
                  <a:cubicBezTo>
                    <a:pt x="386014" y="379644"/>
                    <a:pt x="381506" y="380877"/>
                    <a:pt x="378228" y="378411"/>
                  </a:cubicBezTo>
                  <a:cubicBezTo>
                    <a:pt x="374540" y="376355"/>
                    <a:pt x="374130" y="371834"/>
                    <a:pt x="376179" y="368546"/>
                  </a:cubicBezTo>
                  <a:lnTo>
                    <a:pt x="391341" y="345530"/>
                  </a:lnTo>
                  <a:cubicBezTo>
                    <a:pt x="393390" y="342653"/>
                    <a:pt x="396258" y="341420"/>
                    <a:pt x="399537" y="342653"/>
                  </a:cubicBezTo>
                  <a:close/>
                  <a:moveTo>
                    <a:pt x="338857" y="342653"/>
                  </a:moveTo>
                  <a:cubicBezTo>
                    <a:pt x="341726" y="343475"/>
                    <a:pt x="343775" y="346352"/>
                    <a:pt x="343775" y="349640"/>
                  </a:cubicBezTo>
                  <a:lnTo>
                    <a:pt x="343775" y="403893"/>
                  </a:lnTo>
                  <a:lnTo>
                    <a:pt x="351971" y="403893"/>
                  </a:lnTo>
                  <a:cubicBezTo>
                    <a:pt x="356069" y="403893"/>
                    <a:pt x="358937" y="407181"/>
                    <a:pt x="358937" y="410880"/>
                  </a:cubicBezTo>
                  <a:cubicBezTo>
                    <a:pt x="358937" y="414990"/>
                    <a:pt x="356069" y="418278"/>
                    <a:pt x="351971" y="418278"/>
                  </a:cubicBezTo>
                  <a:lnTo>
                    <a:pt x="320007" y="418278"/>
                  </a:lnTo>
                  <a:cubicBezTo>
                    <a:pt x="316319" y="418278"/>
                    <a:pt x="312631" y="414990"/>
                    <a:pt x="312631" y="410880"/>
                  </a:cubicBezTo>
                  <a:cubicBezTo>
                    <a:pt x="312631" y="407181"/>
                    <a:pt x="316319" y="403893"/>
                    <a:pt x="320007" y="403893"/>
                  </a:cubicBezTo>
                  <a:lnTo>
                    <a:pt x="329432" y="403893"/>
                  </a:lnTo>
                  <a:lnTo>
                    <a:pt x="329432" y="373478"/>
                  </a:lnTo>
                  <a:lnTo>
                    <a:pt x="326974" y="376355"/>
                  </a:lnTo>
                  <a:cubicBezTo>
                    <a:pt x="324925" y="379644"/>
                    <a:pt x="320417" y="380877"/>
                    <a:pt x="317139" y="378411"/>
                  </a:cubicBezTo>
                  <a:cubicBezTo>
                    <a:pt x="313860" y="376355"/>
                    <a:pt x="313041" y="371834"/>
                    <a:pt x="315090" y="368546"/>
                  </a:cubicBezTo>
                  <a:lnTo>
                    <a:pt x="330662" y="345530"/>
                  </a:lnTo>
                  <a:cubicBezTo>
                    <a:pt x="332301" y="342653"/>
                    <a:pt x="335579" y="341420"/>
                    <a:pt x="338857" y="342653"/>
                  </a:cubicBezTo>
                  <a:close/>
                  <a:moveTo>
                    <a:pt x="465354" y="341420"/>
                  </a:moveTo>
                  <a:cubicBezTo>
                    <a:pt x="481864" y="341420"/>
                    <a:pt x="495485" y="354810"/>
                    <a:pt x="495485" y="371446"/>
                  </a:cubicBezTo>
                  <a:lnTo>
                    <a:pt x="495485" y="386459"/>
                  </a:lnTo>
                  <a:cubicBezTo>
                    <a:pt x="495485" y="403095"/>
                    <a:pt x="481864" y="416485"/>
                    <a:pt x="465354" y="416485"/>
                  </a:cubicBezTo>
                  <a:cubicBezTo>
                    <a:pt x="448430" y="416485"/>
                    <a:pt x="434809" y="403095"/>
                    <a:pt x="434809" y="386459"/>
                  </a:cubicBezTo>
                  <a:lnTo>
                    <a:pt x="434809" y="371446"/>
                  </a:lnTo>
                  <a:cubicBezTo>
                    <a:pt x="434809" y="354810"/>
                    <a:pt x="448430" y="341420"/>
                    <a:pt x="465354" y="341420"/>
                  </a:cubicBezTo>
                  <a:close/>
                  <a:moveTo>
                    <a:pt x="37974" y="303684"/>
                  </a:moveTo>
                  <a:lnTo>
                    <a:pt x="84203" y="303684"/>
                  </a:lnTo>
                  <a:cubicBezTo>
                    <a:pt x="88331" y="303684"/>
                    <a:pt x="91220" y="306479"/>
                    <a:pt x="91220" y="310872"/>
                  </a:cubicBezTo>
                  <a:cubicBezTo>
                    <a:pt x="91220" y="314465"/>
                    <a:pt x="88331" y="317660"/>
                    <a:pt x="84203" y="317660"/>
                  </a:cubicBezTo>
                  <a:lnTo>
                    <a:pt x="37974" y="317660"/>
                  </a:lnTo>
                  <a:cubicBezTo>
                    <a:pt x="33846" y="317660"/>
                    <a:pt x="30544" y="314465"/>
                    <a:pt x="30544" y="310872"/>
                  </a:cubicBezTo>
                  <a:cubicBezTo>
                    <a:pt x="30544" y="306479"/>
                    <a:pt x="33846" y="303684"/>
                    <a:pt x="37974" y="303684"/>
                  </a:cubicBezTo>
                  <a:close/>
                  <a:moveTo>
                    <a:pt x="411452" y="265851"/>
                  </a:moveTo>
                  <a:cubicBezTo>
                    <a:pt x="402372" y="265851"/>
                    <a:pt x="395355" y="272786"/>
                    <a:pt x="395355" y="281353"/>
                  </a:cubicBezTo>
                  <a:lnTo>
                    <a:pt x="395355" y="296856"/>
                  </a:lnTo>
                  <a:cubicBezTo>
                    <a:pt x="395355" y="305423"/>
                    <a:pt x="402372" y="312358"/>
                    <a:pt x="411452" y="312358"/>
                  </a:cubicBezTo>
                  <a:cubicBezTo>
                    <a:pt x="420120" y="312358"/>
                    <a:pt x="427137" y="305423"/>
                    <a:pt x="427137" y="296856"/>
                  </a:cubicBezTo>
                  <a:lnTo>
                    <a:pt x="427137" y="281353"/>
                  </a:lnTo>
                  <a:cubicBezTo>
                    <a:pt x="427137" y="272786"/>
                    <a:pt x="420120" y="265851"/>
                    <a:pt x="411452" y="265851"/>
                  </a:cubicBezTo>
                  <a:close/>
                  <a:moveTo>
                    <a:pt x="342763" y="265851"/>
                  </a:moveTo>
                  <a:cubicBezTo>
                    <a:pt x="334095" y="265851"/>
                    <a:pt x="327078" y="272786"/>
                    <a:pt x="327078" y="281353"/>
                  </a:cubicBezTo>
                  <a:lnTo>
                    <a:pt x="327078" y="296856"/>
                  </a:lnTo>
                  <a:cubicBezTo>
                    <a:pt x="327078" y="305423"/>
                    <a:pt x="334095" y="312358"/>
                    <a:pt x="342763" y="312358"/>
                  </a:cubicBezTo>
                  <a:cubicBezTo>
                    <a:pt x="351843" y="312358"/>
                    <a:pt x="358860" y="305423"/>
                    <a:pt x="358860" y="296856"/>
                  </a:cubicBezTo>
                  <a:lnTo>
                    <a:pt x="358860" y="281353"/>
                  </a:lnTo>
                  <a:cubicBezTo>
                    <a:pt x="358860" y="272786"/>
                    <a:pt x="351843" y="265851"/>
                    <a:pt x="342763" y="265851"/>
                  </a:cubicBezTo>
                  <a:close/>
                  <a:moveTo>
                    <a:pt x="53613" y="260558"/>
                  </a:moveTo>
                  <a:lnTo>
                    <a:pt x="114469" y="260558"/>
                  </a:lnTo>
                  <a:cubicBezTo>
                    <a:pt x="118121" y="260558"/>
                    <a:pt x="121772" y="263752"/>
                    <a:pt x="121772" y="267746"/>
                  </a:cubicBezTo>
                  <a:cubicBezTo>
                    <a:pt x="121772" y="271339"/>
                    <a:pt x="118121" y="274534"/>
                    <a:pt x="114469" y="274534"/>
                  </a:cubicBezTo>
                  <a:lnTo>
                    <a:pt x="53613" y="274534"/>
                  </a:lnTo>
                  <a:cubicBezTo>
                    <a:pt x="49556" y="274534"/>
                    <a:pt x="46716" y="271339"/>
                    <a:pt x="46716" y="267746"/>
                  </a:cubicBezTo>
                  <a:cubicBezTo>
                    <a:pt x="46716" y="263752"/>
                    <a:pt x="49556" y="260558"/>
                    <a:pt x="53613" y="260558"/>
                  </a:cubicBezTo>
                  <a:close/>
                  <a:moveTo>
                    <a:pt x="411452" y="251573"/>
                  </a:moveTo>
                  <a:cubicBezTo>
                    <a:pt x="427963" y="251573"/>
                    <a:pt x="441584" y="265035"/>
                    <a:pt x="441584" y="281353"/>
                  </a:cubicBezTo>
                  <a:lnTo>
                    <a:pt x="441584" y="296856"/>
                  </a:lnTo>
                  <a:cubicBezTo>
                    <a:pt x="441584" y="313582"/>
                    <a:pt x="427963" y="326636"/>
                    <a:pt x="411452" y="326636"/>
                  </a:cubicBezTo>
                  <a:cubicBezTo>
                    <a:pt x="394529" y="326636"/>
                    <a:pt x="380908" y="313582"/>
                    <a:pt x="380908" y="296856"/>
                  </a:cubicBezTo>
                  <a:lnTo>
                    <a:pt x="380908" y="281353"/>
                  </a:lnTo>
                  <a:cubicBezTo>
                    <a:pt x="380908" y="265035"/>
                    <a:pt x="394529" y="251573"/>
                    <a:pt x="411452" y="251573"/>
                  </a:cubicBezTo>
                  <a:close/>
                  <a:moveTo>
                    <a:pt x="342763" y="251573"/>
                  </a:moveTo>
                  <a:cubicBezTo>
                    <a:pt x="359686" y="251573"/>
                    <a:pt x="373307" y="265035"/>
                    <a:pt x="373307" y="281353"/>
                  </a:cubicBezTo>
                  <a:lnTo>
                    <a:pt x="373307" y="296856"/>
                  </a:lnTo>
                  <a:cubicBezTo>
                    <a:pt x="373307" y="313582"/>
                    <a:pt x="359686" y="326636"/>
                    <a:pt x="342763" y="326636"/>
                  </a:cubicBezTo>
                  <a:cubicBezTo>
                    <a:pt x="326252" y="326636"/>
                    <a:pt x="312631" y="313582"/>
                    <a:pt x="312631" y="296856"/>
                  </a:cubicBezTo>
                  <a:lnTo>
                    <a:pt x="312631" y="281353"/>
                  </a:lnTo>
                  <a:cubicBezTo>
                    <a:pt x="312631" y="265035"/>
                    <a:pt x="326252" y="251573"/>
                    <a:pt x="342763" y="251573"/>
                  </a:cubicBezTo>
                  <a:close/>
                  <a:moveTo>
                    <a:pt x="475000" y="250583"/>
                  </a:moveTo>
                  <a:cubicBezTo>
                    <a:pt x="477868" y="251794"/>
                    <a:pt x="479917" y="254619"/>
                    <a:pt x="479917" y="257444"/>
                  </a:cubicBezTo>
                  <a:lnTo>
                    <a:pt x="479917" y="310718"/>
                  </a:lnTo>
                  <a:lnTo>
                    <a:pt x="488113" y="310718"/>
                  </a:lnTo>
                  <a:cubicBezTo>
                    <a:pt x="492211" y="310718"/>
                    <a:pt x="495489" y="313947"/>
                    <a:pt x="495489" y="317982"/>
                  </a:cubicBezTo>
                  <a:cubicBezTo>
                    <a:pt x="495489" y="322018"/>
                    <a:pt x="492211" y="324843"/>
                    <a:pt x="488113" y="324843"/>
                  </a:cubicBezTo>
                  <a:lnTo>
                    <a:pt x="456149" y="324843"/>
                  </a:lnTo>
                  <a:cubicBezTo>
                    <a:pt x="452461" y="324843"/>
                    <a:pt x="449183" y="322018"/>
                    <a:pt x="449183" y="317982"/>
                  </a:cubicBezTo>
                  <a:cubicBezTo>
                    <a:pt x="449183" y="313947"/>
                    <a:pt x="452461" y="310718"/>
                    <a:pt x="456149" y="310718"/>
                  </a:cubicBezTo>
                  <a:lnTo>
                    <a:pt x="465575" y="310718"/>
                  </a:lnTo>
                  <a:lnTo>
                    <a:pt x="465575" y="281256"/>
                  </a:lnTo>
                  <a:lnTo>
                    <a:pt x="463526" y="284081"/>
                  </a:lnTo>
                  <a:cubicBezTo>
                    <a:pt x="461067" y="287310"/>
                    <a:pt x="456969" y="288117"/>
                    <a:pt x="453691" y="286099"/>
                  </a:cubicBezTo>
                  <a:cubicBezTo>
                    <a:pt x="450003" y="284081"/>
                    <a:pt x="449183" y="279642"/>
                    <a:pt x="451642" y="276413"/>
                  </a:cubicBezTo>
                  <a:lnTo>
                    <a:pt x="466804" y="253812"/>
                  </a:lnTo>
                  <a:cubicBezTo>
                    <a:pt x="468443" y="250987"/>
                    <a:pt x="471721" y="249776"/>
                    <a:pt x="475000" y="250583"/>
                  </a:cubicBezTo>
                  <a:close/>
                  <a:moveTo>
                    <a:pt x="113310" y="212039"/>
                  </a:moveTo>
                  <a:lnTo>
                    <a:pt x="173760" y="212039"/>
                  </a:lnTo>
                  <a:cubicBezTo>
                    <a:pt x="177818" y="212039"/>
                    <a:pt x="181063" y="215233"/>
                    <a:pt x="181063" y="219226"/>
                  </a:cubicBezTo>
                  <a:cubicBezTo>
                    <a:pt x="181063" y="222820"/>
                    <a:pt x="177818" y="226015"/>
                    <a:pt x="173760" y="226015"/>
                  </a:cubicBezTo>
                  <a:lnTo>
                    <a:pt x="113310" y="226015"/>
                  </a:lnTo>
                  <a:cubicBezTo>
                    <a:pt x="109253" y="226015"/>
                    <a:pt x="106007" y="222820"/>
                    <a:pt x="106007" y="219226"/>
                  </a:cubicBezTo>
                  <a:cubicBezTo>
                    <a:pt x="106007" y="215233"/>
                    <a:pt x="109253" y="212039"/>
                    <a:pt x="113310" y="212039"/>
                  </a:cubicBezTo>
                  <a:close/>
                  <a:moveTo>
                    <a:pt x="342763" y="174131"/>
                  </a:moveTo>
                  <a:cubicBezTo>
                    <a:pt x="334095" y="174131"/>
                    <a:pt x="327078" y="181028"/>
                    <a:pt x="327078" y="189955"/>
                  </a:cubicBezTo>
                  <a:lnTo>
                    <a:pt x="327078" y="204968"/>
                  </a:lnTo>
                  <a:cubicBezTo>
                    <a:pt x="327078" y="213895"/>
                    <a:pt x="334095" y="220793"/>
                    <a:pt x="342763" y="220793"/>
                  </a:cubicBezTo>
                  <a:cubicBezTo>
                    <a:pt x="351843" y="220793"/>
                    <a:pt x="358860" y="213895"/>
                    <a:pt x="358860" y="204968"/>
                  </a:cubicBezTo>
                  <a:lnTo>
                    <a:pt x="358860" y="189955"/>
                  </a:lnTo>
                  <a:cubicBezTo>
                    <a:pt x="358860" y="181028"/>
                    <a:pt x="351843" y="174131"/>
                    <a:pt x="342763" y="174131"/>
                  </a:cubicBezTo>
                  <a:close/>
                  <a:moveTo>
                    <a:pt x="82842" y="167117"/>
                  </a:moveTo>
                  <a:lnTo>
                    <a:pt x="128761" y="167117"/>
                  </a:lnTo>
                  <a:cubicBezTo>
                    <a:pt x="132861" y="167117"/>
                    <a:pt x="136141" y="170311"/>
                    <a:pt x="136141" y="174304"/>
                  </a:cubicBezTo>
                  <a:cubicBezTo>
                    <a:pt x="136141" y="177898"/>
                    <a:pt x="132861" y="181093"/>
                    <a:pt x="128761" y="181093"/>
                  </a:cubicBezTo>
                  <a:lnTo>
                    <a:pt x="82842" y="181093"/>
                  </a:lnTo>
                  <a:cubicBezTo>
                    <a:pt x="79152" y="181093"/>
                    <a:pt x="75462" y="177898"/>
                    <a:pt x="75462" y="174304"/>
                  </a:cubicBezTo>
                  <a:cubicBezTo>
                    <a:pt x="75462" y="170311"/>
                    <a:pt x="79152" y="167117"/>
                    <a:pt x="82842" y="167117"/>
                  </a:cubicBezTo>
                  <a:close/>
                  <a:moveTo>
                    <a:pt x="342763" y="159929"/>
                  </a:moveTo>
                  <a:cubicBezTo>
                    <a:pt x="359686" y="159929"/>
                    <a:pt x="373307" y="173725"/>
                    <a:pt x="373307" y="189955"/>
                  </a:cubicBezTo>
                  <a:lnTo>
                    <a:pt x="373307" y="204968"/>
                  </a:lnTo>
                  <a:cubicBezTo>
                    <a:pt x="373307" y="221604"/>
                    <a:pt x="359686" y="234994"/>
                    <a:pt x="342763" y="234994"/>
                  </a:cubicBezTo>
                  <a:cubicBezTo>
                    <a:pt x="326252" y="234994"/>
                    <a:pt x="312631" y="221604"/>
                    <a:pt x="312631" y="204968"/>
                  </a:cubicBezTo>
                  <a:lnTo>
                    <a:pt x="312631" y="189955"/>
                  </a:lnTo>
                  <a:cubicBezTo>
                    <a:pt x="312631" y="173725"/>
                    <a:pt x="326252" y="159929"/>
                    <a:pt x="342763" y="159929"/>
                  </a:cubicBezTo>
                  <a:close/>
                  <a:moveTo>
                    <a:pt x="474815" y="158939"/>
                  </a:moveTo>
                  <a:cubicBezTo>
                    <a:pt x="478122" y="159746"/>
                    <a:pt x="480189" y="162975"/>
                    <a:pt x="480189" y="165800"/>
                  </a:cubicBezTo>
                  <a:lnTo>
                    <a:pt x="480189" y="219074"/>
                  </a:lnTo>
                  <a:lnTo>
                    <a:pt x="488044" y="219074"/>
                  </a:lnTo>
                  <a:cubicBezTo>
                    <a:pt x="492178" y="219074"/>
                    <a:pt x="495486" y="221899"/>
                    <a:pt x="495486" y="226338"/>
                  </a:cubicBezTo>
                  <a:cubicBezTo>
                    <a:pt x="495486" y="230374"/>
                    <a:pt x="492178" y="233199"/>
                    <a:pt x="488044" y="233199"/>
                  </a:cubicBezTo>
                  <a:lnTo>
                    <a:pt x="456625" y="233199"/>
                  </a:lnTo>
                  <a:cubicBezTo>
                    <a:pt x="452490" y="233199"/>
                    <a:pt x="449183" y="230374"/>
                    <a:pt x="449183" y="226338"/>
                  </a:cubicBezTo>
                  <a:cubicBezTo>
                    <a:pt x="449183" y="221899"/>
                    <a:pt x="452490" y="219074"/>
                    <a:pt x="456625" y="219074"/>
                  </a:cubicBezTo>
                  <a:lnTo>
                    <a:pt x="465720" y="219074"/>
                  </a:lnTo>
                  <a:lnTo>
                    <a:pt x="465720" y="189208"/>
                  </a:lnTo>
                  <a:lnTo>
                    <a:pt x="463653" y="192437"/>
                  </a:lnTo>
                  <a:cubicBezTo>
                    <a:pt x="461586" y="195666"/>
                    <a:pt x="456625" y="196473"/>
                    <a:pt x="453317" y="194455"/>
                  </a:cubicBezTo>
                  <a:cubicBezTo>
                    <a:pt x="450010" y="192033"/>
                    <a:pt x="449183" y="187998"/>
                    <a:pt x="451250" y="184365"/>
                  </a:cubicBezTo>
                  <a:lnTo>
                    <a:pt x="466960" y="161764"/>
                  </a:lnTo>
                  <a:cubicBezTo>
                    <a:pt x="468614" y="159343"/>
                    <a:pt x="471921" y="158132"/>
                    <a:pt x="474815" y="158939"/>
                  </a:cubicBezTo>
                  <a:close/>
                  <a:moveTo>
                    <a:pt x="414139" y="158939"/>
                  </a:moveTo>
                  <a:cubicBezTo>
                    <a:pt x="417033" y="159746"/>
                    <a:pt x="419100" y="162975"/>
                    <a:pt x="419100" y="165800"/>
                  </a:cubicBezTo>
                  <a:lnTo>
                    <a:pt x="419100" y="219074"/>
                  </a:lnTo>
                  <a:lnTo>
                    <a:pt x="427368" y="219074"/>
                  </a:lnTo>
                  <a:cubicBezTo>
                    <a:pt x="431503" y="219074"/>
                    <a:pt x="434397" y="221899"/>
                    <a:pt x="434397" y="226338"/>
                  </a:cubicBezTo>
                  <a:cubicBezTo>
                    <a:pt x="434397" y="230374"/>
                    <a:pt x="431503" y="233199"/>
                    <a:pt x="427368" y="233199"/>
                  </a:cubicBezTo>
                  <a:lnTo>
                    <a:pt x="395535" y="233199"/>
                  </a:lnTo>
                  <a:cubicBezTo>
                    <a:pt x="391401" y="233199"/>
                    <a:pt x="388094" y="230374"/>
                    <a:pt x="388094" y="226338"/>
                  </a:cubicBezTo>
                  <a:cubicBezTo>
                    <a:pt x="388094" y="221899"/>
                    <a:pt x="391401" y="219074"/>
                    <a:pt x="395535" y="219074"/>
                  </a:cubicBezTo>
                  <a:lnTo>
                    <a:pt x="404631" y="219074"/>
                  </a:lnTo>
                  <a:lnTo>
                    <a:pt x="404631" y="189208"/>
                  </a:lnTo>
                  <a:lnTo>
                    <a:pt x="402563" y="192437"/>
                  </a:lnTo>
                  <a:cubicBezTo>
                    <a:pt x="400496" y="195666"/>
                    <a:pt x="395949" y="196473"/>
                    <a:pt x="392228" y="194455"/>
                  </a:cubicBezTo>
                  <a:cubicBezTo>
                    <a:pt x="389334" y="192033"/>
                    <a:pt x="388507" y="187998"/>
                    <a:pt x="390574" y="184365"/>
                  </a:cubicBezTo>
                  <a:lnTo>
                    <a:pt x="405871" y="161764"/>
                  </a:lnTo>
                  <a:cubicBezTo>
                    <a:pt x="407938" y="159343"/>
                    <a:pt x="411245" y="158132"/>
                    <a:pt x="414139" y="158939"/>
                  </a:cubicBezTo>
                  <a:close/>
                  <a:moveTo>
                    <a:pt x="280724" y="138141"/>
                  </a:moveTo>
                  <a:lnTo>
                    <a:pt x="280724" y="441726"/>
                  </a:lnTo>
                  <a:lnTo>
                    <a:pt x="516223" y="441726"/>
                  </a:lnTo>
                  <a:cubicBezTo>
                    <a:pt x="522742" y="441726"/>
                    <a:pt x="533335" y="440096"/>
                    <a:pt x="533335" y="428686"/>
                  </a:cubicBezTo>
                  <a:lnTo>
                    <a:pt x="533335" y="138141"/>
                  </a:lnTo>
                  <a:close/>
                  <a:moveTo>
                    <a:pt x="14260" y="138141"/>
                  </a:moveTo>
                  <a:lnTo>
                    <a:pt x="14260" y="428686"/>
                  </a:lnTo>
                  <a:cubicBezTo>
                    <a:pt x="14260" y="440096"/>
                    <a:pt x="25261" y="441726"/>
                    <a:pt x="31780" y="441726"/>
                  </a:cubicBezTo>
                  <a:lnTo>
                    <a:pt x="266464" y="441726"/>
                  </a:lnTo>
                  <a:lnTo>
                    <a:pt x="266464" y="410349"/>
                  </a:lnTo>
                  <a:lnTo>
                    <a:pt x="114082" y="410349"/>
                  </a:lnTo>
                  <a:cubicBezTo>
                    <a:pt x="110008" y="410349"/>
                    <a:pt x="106748" y="407089"/>
                    <a:pt x="106748" y="403421"/>
                  </a:cubicBezTo>
                  <a:cubicBezTo>
                    <a:pt x="106748" y="399346"/>
                    <a:pt x="110008" y="396086"/>
                    <a:pt x="114082" y="396086"/>
                  </a:cubicBezTo>
                  <a:lnTo>
                    <a:pt x="266464" y="396086"/>
                  </a:lnTo>
                  <a:lnTo>
                    <a:pt x="266464" y="364709"/>
                  </a:lnTo>
                  <a:lnTo>
                    <a:pt x="190273" y="364709"/>
                  </a:lnTo>
                  <a:cubicBezTo>
                    <a:pt x="186199" y="364709"/>
                    <a:pt x="182939" y="361449"/>
                    <a:pt x="182939" y="357374"/>
                  </a:cubicBezTo>
                  <a:cubicBezTo>
                    <a:pt x="182939" y="353707"/>
                    <a:pt x="186199" y="350039"/>
                    <a:pt x="190273" y="350039"/>
                  </a:cubicBezTo>
                  <a:lnTo>
                    <a:pt x="266464" y="350039"/>
                  </a:lnTo>
                  <a:lnTo>
                    <a:pt x="266464" y="319069"/>
                  </a:lnTo>
                  <a:lnTo>
                    <a:pt x="114082" y="319069"/>
                  </a:lnTo>
                  <a:cubicBezTo>
                    <a:pt x="110008" y="319069"/>
                    <a:pt x="106748" y="315809"/>
                    <a:pt x="106748" y="312142"/>
                  </a:cubicBezTo>
                  <a:cubicBezTo>
                    <a:pt x="106748" y="307660"/>
                    <a:pt x="110008" y="304807"/>
                    <a:pt x="114082" y="304807"/>
                  </a:cubicBezTo>
                  <a:lnTo>
                    <a:pt x="266464" y="304807"/>
                  </a:lnTo>
                  <a:lnTo>
                    <a:pt x="266464" y="273022"/>
                  </a:lnTo>
                  <a:lnTo>
                    <a:pt x="159308" y="273022"/>
                  </a:lnTo>
                  <a:cubicBezTo>
                    <a:pt x="155641" y="273022"/>
                    <a:pt x="152381" y="270170"/>
                    <a:pt x="152381" y="266095"/>
                  </a:cubicBezTo>
                  <a:cubicBezTo>
                    <a:pt x="152381" y="262020"/>
                    <a:pt x="155641" y="258760"/>
                    <a:pt x="159308" y="258760"/>
                  </a:cubicBezTo>
                  <a:lnTo>
                    <a:pt x="266464" y="258760"/>
                  </a:lnTo>
                  <a:lnTo>
                    <a:pt x="266464" y="227383"/>
                  </a:lnTo>
                  <a:lnTo>
                    <a:pt x="235499" y="227383"/>
                  </a:lnTo>
                  <a:cubicBezTo>
                    <a:pt x="231832" y="227383"/>
                    <a:pt x="228572" y="224123"/>
                    <a:pt x="228572" y="220455"/>
                  </a:cubicBezTo>
                  <a:cubicBezTo>
                    <a:pt x="228572" y="216380"/>
                    <a:pt x="231832" y="213120"/>
                    <a:pt x="235499" y="213120"/>
                  </a:cubicBezTo>
                  <a:lnTo>
                    <a:pt x="266464" y="213120"/>
                  </a:lnTo>
                  <a:lnTo>
                    <a:pt x="266464" y="181743"/>
                  </a:lnTo>
                  <a:lnTo>
                    <a:pt x="174790" y="181743"/>
                  </a:lnTo>
                  <a:cubicBezTo>
                    <a:pt x="171124" y="181743"/>
                    <a:pt x="167864" y="178483"/>
                    <a:pt x="167864" y="174816"/>
                  </a:cubicBezTo>
                  <a:cubicBezTo>
                    <a:pt x="167864" y="170741"/>
                    <a:pt x="171124" y="167481"/>
                    <a:pt x="174790" y="167481"/>
                  </a:cubicBezTo>
                  <a:lnTo>
                    <a:pt x="266464" y="167481"/>
                  </a:lnTo>
                  <a:lnTo>
                    <a:pt x="266464" y="138141"/>
                  </a:lnTo>
                  <a:close/>
                  <a:moveTo>
                    <a:pt x="130949" y="88051"/>
                  </a:moveTo>
                  <a:cubicBezTo>
                    <a:pt x="136868" y="88051"/>
                    <a:pt x="141518" y="92612"/>
                    <a:pt x="141518" y="98418"/>
                  </a:cubicBezTo>
                  <a:cubicBezTo>
                    <a:pt x="141518" y="104223"/>
                    <a:pt x="136868" y="109199"/>
                    <a:pt x="130949" y="109199"/>
                  </a:cubicBezTo>
                  <a:cubicBezTo>
                    <a:pt x="125453" y="109199"/>
                    <a:pt x="120380" y="104223"/>
                    <a:pt x="120380" y="98418"/>
                  </a:cubicBezTo>
                  <a:cubicBezTo>
                    <a:pt x="120380" y="92612"/>
                    <a:pt x="125453" y="88051"/>
                    <a:pt x="130949" y="88051"/>
                  </a:cubicBezTo>
                  <a:close/>
                  <a:moveTo>
                    <a:pt x="89422" y="88051"/>
                  </a:moveTo>
                  <a:cubicBezTo>
                    <a:pt x="95641" y="88051"/>
                    <a:pt x="100202" y="92612"/>
                    <a:pt x="100202" y="98418"/>
                  </a:cubicBezTo>
                  <a:cubicBezTo>
                    <a:pt x="100202" y="104223"/>
                    <a:pt x="95641" y="109199"/>
                    <a:pt x="89422" y="109199"/>
                  </a:cubicBezTo>
                  <a:cubicBezTo>
                    <a:pt x="84032" y="109199"/>
                    <a:pt x="79056" y="104223"/>
                    <a:pt x="79056" y="98418"/>
                  </a:cubicBezTo>
                  <a:cubicBezTo>
                    <a:pt x="79056" y="92612"/>
                    <a:pt x="84032" y="88051"/>
                    <a:pt x="89422" y="88051"/>
                  </a:cubicBezTo>
                  <a:close/>
                  <a:moveTo>
                    <a:pt x="48300" y="88051"/>
                  </a:moveTo>
                  <a:cubicBezTo>
                    <a:pt x="54219" y="88051"/>
                    <a:pt x="58869" y="92612"/>
                    <a:pt x="58869" y="98418"/>
                  </a:cubicBezTo>
                  <a:cubicBezTo>
                    <a:pt x="58869" y="104223"/>
                    <a:pt x="54219" y="109199"/>
                    <a:pt x="48300" y="109199"/>
                  </a:cubicBezTo>
                  <a:cubicBezTo>
                    <a:pt x="42381" y="109199"/>
                    <a:pt x="37731" y="104223"/>
                    <a:pt x="37731" y="98418"/>
                  </a:cubicBezTo>
                  <a:cubicBezTo>
                    <a:pt x="37731" y="92612"/>
                    <a:pt x="42381" y="88051"/>
                    <a:pt x="48300" y="88051"/>
                  </a:cubicBezTo>
                  <a:close/>
                  <a:moveTo>
                    <a:pt x="280724" y="74979"/>
                  </a:moveTo>
                  <a:lnTo>
                    <a:pt x="280724" y="123879"/>
                  </a:lnTo>
                  <a:lnTo>
                    <a:pt x="533335" y="123879"/>
                  </a:lnTo>
                  <a:lnTo>
                    <a:pt x="533335" y="92909"/>
                  </a:lnTo>
                  <a:cubicBezTo>
                    <a:pt x="533335" y="83537"/>
                    <a:pt x="525594" y="74979"/>
                    <a:pt x="516223" y="74979"/>
                  </a:cubicBezTo>
                  <a:close/>
                  <a:moveTo>
                    <a:pt x="31780" y="74979"/>
                  </a:moveTo>
                  <a:cubicBezTo>
                    <a:pt x="22409" y="74979"/>
                    <a:pt x="14260" y="83537"/>
                    <a:pt x="14260" y="92909"/>
                  </a:cubicBezTo>
                  <a:lnTo>
                    <a:pt x="14260" y="123879"/>
                  </a:lnTo>
                  <a:lnTo>
                    <a:pt x="266464" y="123879"/>
                  </a:lnTo>
                  <a:lnTo>
                    <a:pt x="266464" y="74979"/>
                  </a:lnTo>
                  <a:close/>
                  <a:moveTo>
                    <a:pt x="273798" y="0"/>
                  </a:moveTo>
                  <a:cubicBezTo>
                    <a:pt x="277872" y="0"/>
                    <a:pt x="280724" y="3260"/>
                    <a:pt x="280724" y="7335"/>
                  </a:cubicBezTo>
                  <a:lnTo>
                    <a:pt x="280724" y="60717"/>
                  </a:lnTo>
                  <a:lnTo>
                    <a:pt x="516223" y="60717"/>
                  </a:lnTo>
                  <a:cubicBezTo>
                    <a:pt x="533335" y="60717"/>
                    <a:pt x="547596" y="75387"/>
                    <a:pt x="547596" y="92909"/>
                  </a:cubicBezTo>
                  <a:lnTo>
                    <a:pt x="547596" y="428686"/>
                  </a:lnTo>
                  <a:cubicBezTo>
                    <a:pt x="547596" y="445393"/>
                    <a:pt x="535373" y="455988"/>
                    <a:pt x="516223" y="455988"/>
                  </a:cubicBezTo>
                  <a:lnTo>
                    <a:pt x="280724" y="455988"/>
                  </a:lnTo>
                  <a:lnTo>
                    <a:pt x="280724" y="509778"/>
                  </a:lnTo>
                  <a:cubicBezTo>
                    <a:pt x="280724" y="513853"/>
                    <a:pt x="277872" y="517113"/>
                    <a:pt x="273798" y="517113"/>
                  </a:cubicBezTo>
                  <a:cubicBezTo>
                    <a:pt x="270131" y="517113"/>
                    <a:pt x="266464" y="513853"/>
                    <a:pt x="266464" y="509778"/>
                  </a:cubicBezTo>
                  <a:lnTo>
                    <a:pt x="266464" y="455988"/>
                  </a:lnTo>
                  <a:lnTo>
                    <a:pt x="31780" y="455988"/>
                  </a:lnTo>
                  <a:cubicBezTo>
                    <a:pt x="12631" y="455988"/>
                    <a:pt x="0" y="445393"/>
                    <a:pt x="0" y="428686"/>
                  </a:cubicBezTo>
                  <a:lnTo>
                    <a:pt x="0" y="92909"/>
                  </a:lnTo>
                  <a:cubicBezTo>
                    <a:pt x="0" y="75387"/>
                    <a:pt x="14260" y="60717"/>
                    <a:pt x="31780" y="60717"/>
                  </a:cubicBezTo>
                  <a:lnTo>
                    <a:pt x="266464" y="60717"/>
                  </a:lnTo>
                  <a:lnTo>
                    <a:pt x="266464" y="7335"/>
                  </a:lnTo>
                  <a:cubicBezTo>
                    <a:pt x="266464" y="3260"/>
                    <a:pt x="270131" y="0"/>
                    <a:pt x="27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pole tekstowe 7">
              <a:extLst>
                <a:ext uri="{FF2B5EF4-FFF2-40B4-BE49-F238E27FC236}">
                  <a16:creationId xmlns:a16="http://schemas.microsoft.com/office/drawing/2014/main" id="{03492099-EF01-8CC3-8D2A-66075B3A39E8}"/>
                </a:ext>
              </a:extLst>
            </p:cNvPr>
            <p:cNvSpPr txBox="1"/>
            <p:nvPr/>
          </p:nvSpPr>
          <p:spPr>
            <a:xfrm>
              <a:off x="1904749" y="3872487"/>
              <a:ext cx="8579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000" dirty="0"/>
                <a:t>Source </a:t>
              </a:r>
              <a:r>
                <a:rPr lang="pl-PL" sz="1000" dirty="0" err="1"/>
                <a:t>code</a:t>
              </a:r>
              <a:endParaRPr lang="pl-PL" sz="1000" dirty="0"/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ED9BBC2-5F78-9C76-0B20-212423FA2FEA}"/>
              </a:ext>
            </a:extLst>
          </p:cNvPr>
          <p:cNvGrpSpPr/>
          <p:nvPr/>
        </p:nvGrpSpPr>
        <p:grpSpPr>
          <a:xfrm>
            <a:off x="3402119" y="3335457"/>
            <a:ext cx="780984" cy="815377"/>
            <a:chOff x="3598085" y="3297727"/>
            <a:chExt cx="780984" cy="815377"/>
          </a:xfrm>
        </p:grpSpPr>
        <p:sp>
          <p:nvSpPr>
            <p:cNvPr id="3" name="Freeform 48">
              <a:extLst>
                <a:ext uri="{FF2B5EF4-FFF2-40B4-BE49-F238E27FC236}">
                  <a16:creationId xmlns:a16="http://schemas.microsoft.com/office/drawing/2014/main" id="{3FC8934E-6637-3947-5532-C237F3D7D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778" y="3297727"/>
              <a:ext cx="547596" cy="412889"/>
            </a:xfrm>
            <a:custGeom>
              <a:avLst/>
              <a:gdLst>
                <a:gd name="connsiteX0" fmla="*/ 342029 w 547596"/>
                <a:gd name="connsiteY0" fmla="*/ 199346 h 412889"/>
                <a:gd name="connsiteX1" fmla="*/ 304077 w 547596"/>
                <a:gd name="connsiteY1" fmla="*/ 236298 h 412889"/>
                <a:gd name="connsiteX2" fmla="*/ 342029 w 547596"/>
                <a:gd name="connsiteY2" fmla="*/ 272844 h 412889"/>
                <a:gd name="connsiteX3" fmla="*/ 380388 w 547596"/>
                <a:gd name="connsiteY3" fmla="*/ 236298 h 412889"/>
                <a:gd name="connsiteX4" fmla="*/ 342029 w 547596"/>
                <a:gd name="connsiteY4" fmla="*/ 199346 h 412889"/>
                <a:gd name="connsiteX5" fmla="*/ 206955 w 547596"/>
                <a:gd name="connsiteY5" fmla="*/ 199346 h 412889"/>
                <a:gd name="connsiteX6" fmla="*/ 168595 w 547596"/>
                <a:gd name="connsiteY6" fmla="*/ 236298 h 412889"/>
                <a:gd name="connsiteX7" fmla="*/ 206955 w 547596"/>
                <a:gd name="connsiteY7" fmla="*/ 272844 h 412889"/>
                <a:gd name="connsiteX8" fmla="*/ 245314 w 547596"/>
                <a:gd name="connsiteY8" fmla="*/ 236298 h 412889"/>
                <a:gd name="connsiteX9" fmla="*/ 206955 w 547596"/>
                <a:gd name="connsiteY9" fmla="*/ 199346 h 412889"/>
                <a:gd name="connsiteX10" fmla="*/ 201241 w 547596"/>
                <a:gd name="connsiteY10" fmla="*/ 136405 h 412889"/>
                <a:gd name="connsiteX11" fmla="*/ 198793 w 547596"/>
                <a:gd name="connsiteY11" fmla="*/ 137623 h 412889"/>
                <a:gd name="connsiteX12" fmla="*/ 198385 w 547596"/>
                <a:gd name="connsiteY12" fmla="*/ 139653 h 412889"/>
                <a:gd name="connsiteX13" fmla="*/ 185734 w 547596"/>
                <a:gd name="connsiteY13" fmla="*/ 159551 h 412889"/>
                <a:gd name="connsiteX14" fmla="*/ 166147 w 547596"/>
                <a:gd name="connsiteY14" fmla="*/ 167266 h 412889"/>
                <a:gd name="connsiteX15" fmla="*/ 142886 w 547596"/>
                <a:gd name="connsiteY15" fmla="*/ 162393 h 412889"/>
                <a:gd name="connsiteX16" fmla="*/ 140846 w 547596"/>
                <a:gd name="connsiteY16" fmla="*/ 161175 h 412889"/>
                <a:gd name="connsiteX17" fmla="*/ 138397 w 547596"/>
                <a:gd name="connsiteY17" fmla="*/ 161987 h 412889"/>
                <a:gd name="connsiteX18" fmla="*/ 130236 w 547596"/>
                <a:gd name="connsiteY18" fmla="*/ 169702 h 412889"/>
                <a:gd name="connsiteX19" fmla="*/ 129012 w 547596"/>
                <a:gd name="connsiteY19" fmla="*/ 171733 h 412889"/>
                <a:gd name="connsiteX20" fmla="*/ 130236 w 547596"/>
                <a:gd name="connsiteY20" fmla="*/ 174169 h 412889"/>
                <a:gd name="connsiteX21" fmla="*/ 135541 w 547596"/>
                <a:gd name="connsiteY21" fmla="*/ 196909 h 412889"/>
                <a:gd name="connsiteX22" fmla="*/ 127379 w 547596"/>
                <a:gd name="connsiteY22" fmla="*/ 215588 h 412889"/>
                <a:gd name="connsiteX23" fmla="*/ 107792 w 547596"/>
                <a:gd name="connsiteY23" fmla="*/ 227771 h 412889"/>
                <a:gd name="connsiteX24" fmla="*/ 104935 w 547596"/>
                <a:gd name="connsiteY24" fmla="*/ 228989 h 412889"/>
                <a:gd name="connsiteX25" fmla="*/ 104119 w 547596"/>
                <a:gd name="connsiteY25" fmla="*/ 231019 h 412889"/>
                <a:gd name="connsiteX26" fmla="*/ 104119 w 547596"/>
                <a:gd name="connsiteY26" fmla="*/ 241983 h 412889"/>
                <a:gd name="connsiteX27" fmla="*/ 104935 w 547596"/>
                <a:gd name="connsiteY27" fmla="*/ 244013 h 412889"/>
                <a:gd name="connsiteX28" fmla="*/ 107792 w 547596"/>
                <a:gd name="connsiteY28" fmla="*/ 244419 h 412889"/>
                <a:gd name="connsiteX29" fmla="*/ 127379 w 547596"/>
                <a:gd name="connsiteY29" fmla="*/ 257008 h 412889"/>
                <a:gd name="connsiteX30" fmla="*/ 135541 w 547596"/>
                <a:gd name="connsiteY30" fmla="*/ 276093 h 412889"/>
                <a:gd name="connsiteX31" fmla="*/ 130236 w 547596"/>
                <a:gd name="connsiteY31" fmla="*/ 298833 h 412889"/>
                <a:gd name="connsiteX32" fmla="*/ 129012 w 547596"/>
                <a:gd name="connsiteY32" fmla="*/ 300457 h 412889"/>
                <a:gd name="connsiteX33" fmla="*/ 130236 w 547596"/>
                <a:gd name="connsiteY33" fmla="*/ 302894 h 412889"/>
                <a:gd name="connsiteX34" fmla="*/ 138397 w 547596"/>
                <a:gd name="connsiteY34" fmla="*/ 310609 h 412889"/>
                <a:gd name="connsiteX35" fmla="*/ 140846 w 547596"/>
                <a:gd name="connsiteY35" fmla="*/ 311421 h 412889"/>
                <a:gd name="connsiteX36" fmla="*/ 142886 w 547596"/>
                <a:gd name="connsiteY36" fmla="*/ 310203 h 412889"/>
                <a:gd name="connsiteX37" fmla="*/ 166147 w 547596"/>
                <a:gd name="connsiteY37" fmla="*/ 305330 h 412889"/>
                <a:gd name="connsiteX38" fmla="*/ 185734 w 547596"/>
                <a:gd name="connsiteY38" fmla="*/ 313045 h 412889"/>
                <a:gd name="connsiteX39" fmla="*/ 198385 w 547596"/>
                <a:gd name="connsiteY39" fmla="*/ 332537 h 412889"/>
                <a:gd name="connsiteX40" fmla="*/ 198793 w 547596"/>
                <a:gd name="connsiteY40" fmla="*/ 334973 h 412889"/>
                <a:gd name="connsiteX41" fmla="*/ 201241 w 547596"/>
                <a:gd name="connsiteY41" fmla="*/ 335785 h 412889"/>
                <a:gd name="connsiteX42" fmla="*/ 212668 w 547596"/>
                <a:gd name="connsiteY42" fmla="*/ 335785 h 412889"/>
                <a:gd name="connsiteX43" fmla="*/ 215116 w 547596"/>
                <a:gd name="connsiteY43" fmla="*/ 334973 h 412889"/>
                <a:gd name="connsiteX44" fmla="*/ 215932 w 547596"/>
                <a:gd name="connsiteY44" fmla="*/ 332537 h 412889"/>
                <a:gd name="connsiteX45" fmla="*/ 228583 w 547596"/>
                <a:gd name="connsiteY45" fmla="*/ 313045 h 412889"/>
                <a:gd name="connsiteX46" fmla="*/ 229399 w 547596"/>
                <a:gd name="connsiteY46" fmla="*/ 313045 h 412889"/>
                <a:gd name="connsiteX47" fmla="*/ 289794 w 547596"/>
                <a:gd name="connsiteY47" fmla="*/ 236298 h 412889"/>
                <a:gd name="connsiteX48" fmla="*/ 289794 w 547596"/>
                <a:gd name="connsiteY48" fmla="*/ 235486 h 412889"/>
                <a:gd name="connsiteX49" fmla="*/ 342029 w 547596"/>
                <a:gd name="connsiteY49" fmla="*/ 185133 h 412889"/>
                <a:gd name="connsiteX50" fmla="*/ 394671 w 547596"/>
                <a:gd name="connsiteY50" fmla="*/ 236298 h 412889"/>
                <a:gd name="connsiteX51" fmla="*/ 342029 w 547596"/>
                <a:gd name="connsiteY51" fmla="*/ 287057 h 412889"/>
                <a:gd name="connsiteX52" fmla="*/ 299180 w 547596"/>
                <a:gd name="connsiteY52" fmla="*/ 265535 h 412889"/>
                <a:gd name="connsiteX53" fmla="*/ 283673 w 547596"/>
                <a:gd name="connsiteY53" fmla="*/ 293148 h 412889"/>
                <a:gd name="connsiteX54" fmla="*/ 319584 w 547596"/>
                <a:gd name="connsiteY54" fmla="*/ 314264 h 412889"/>
                <a:gd name="connsiteX55" fmla="*/ 322033 w 547596"/>
                <a:gd name="connsiteY55" fmla="*/ 314670 h 412889"/>
                <a:gd name="connsiteX56" fmla="*/ 333051 w 547596"/>
                <a:gd name="connsiteY56" fmla="*/ 332537 h 412889"/>
                <a:gd name="connsiteX57" fmla="*/ 333867 w 547596"/>
                <a:gd name="connsiteY57" fmla="*/ 334973 h 412889"/>
                <a:gd name="connsiteX58" fmla="*/ 336723 w 547596"/>
                <a:gd name="connsiteY58" fmla="*/ 335785 h 412889"/>
                <a:gd name="connsiteX59" fmla="*/ 347742 w 547596"/>
                <a:gd name="connsiteY59" fmla="*/ 335785 h 412889"/>
                <a:gd name="connsiteX60" fmla="*/ 350598 w 547596"/>
                <a:gd name="connsiteY60" fmla="*/ 334973 h 412889"/>
                <a:gd name="connsiteX61" fmla="*/ 351006 w 547596"/>
                <a:gd name="connsiteY61" fmla="*/ 332537 h 412889"/>
                <a:gd name="connsiteX62" fmla="*/ 363657 w 547596"/>
                <a:gd name="connsiteY62" fmla="*/ 313045 h 412889"/>
                <a:gd name="connsiteX63" fmla="*/ 383244 w 547596"/>
                <a:gd name="connsiteY63" fmla="*/ 305330 h 412889"/>
                <a:gd name="connsiteX64" fmla="*/ 406097 w 547596"/>
                <a:gd name="connsiteY64" fmla="*/ 310203 h 412889"/>
                <a:gd name="connsiteX65" fmla="*/ 408545 w 547596"/>
                <a:gd name="connsiteY65" fmla="*/ 311421 h 412889"/>
                <a:gd name="connsiteX66" fmla="*/ 410994 w 547596"/>
                <a:gd name="connsiteY66" fmla="*/ 310609 h 412889"/>
                <a:gd name="connsiteX67" fmla="*/ 419155 w 547596"/>
                <a:gd name="connsiteY67" fmla="*/ 302894 h 412889"/>
                <a:gd name="connsiteX68" fmla="*/ 419971 w 547596"/>
                <a:gd name="connsiteY68" fmla="*/ 300457 h 412889"/>
                <a:gd name="connsiteX69" fmla="*/ 418747 w 547596"/>
                <a:gd name="connsiteY69" fmla="*/ 298833 h 412889"/>
                <a:gd name="connsiteX70" fmla="*/ 413442 w 547596"/>
                <a:gd name="connsiteY70" fmla="*/ 276093 h 412889"/>
                <a:gd name="connsiteX71" fmla="*/ 421604 w 547596"/>
                <a:gd name="connsiteY71" fmla="*/ 257008 h 412889"/>
                <a:gd name="connsiteX72" fmla="*/ 441600 w 547596"/>
                <a:gd name="connsiteY72" fmla="*/ 244419 h 412889"/>
                <a:gd name="connsiteX73" fmla="*/ 444048 w 547596"/>
                <a:gd name="connsiteY73" fmla="*/ 244013 h 412889"/>
                <a:gd name="connsiteX74" fmla="*/ 445272 w 547596"/>
                <a:gd name="connsiteY74" fmla="*/ 241983 h 412889"/>
                <a:gd name="connsiteX75" fmla="*/ 445272 w 547596"/>
                <a:gd name="connsiteY75" fmla="*/ 231019 h 412889"/>
                <a:gd name="connsiteX76" fmla="*/ 444048 w 547596"/>
                <a:gd name="connsiteY76" fmla="*/ 228989 h 412889"/>
                <a:gd name="connsiteX77" fmla="*/ 441600 w 547596"/>
                <a:gd name="connsiteY77" fmla="*/ 227771 h 412889"/>
                <a:gd name="connsiteX78" fmla="*/ 421604 w 547596"/>
                <a:gd name="connsiteY78" fmla="*/ 215588 h 412889"/>
                <a:gd name="connsiteX79" fmla="*/ 413442 w 547596"/>
                <a:gd name="connsiteY79" fmla="*/ 196909 h 412889"/>
                <a:gd name="connsiteX80" fmla="*/ 418747 w 547596"/>
                <a:gd name="connsiteY80" fmla="*/ 174169 h 412889"/>
                <a:gd name="connsiteX81" fmla="*/ 419971 w 547596"/>
                <a:gd name="connsiteY81" fmla="*/ 171733 h 412889"/>
                <a:gd name="connsiteX82" fmla="*/ 419155 w 547596"/>
                <a:gd name="connsiteY82" fmla="*/ 169702 h 412889"/>
                <a:gd name="connsiteX83" fmla="*/ 410994 w 547596"/>
                <a:gd name="connsiteY83" fmla="*/ 161987 h 412889"/>
                <a:gd name="connsiteX84" fmla="*/ 408545 w 547596"/>
                <a:gd name="connsiteY84" fmla="*/ 161175 h 412889"/>
                <a:gd name="connsiteX85" fmla="*/ 406097 w 547596"/>
                <a:gd name="connsiteY85" fmla="*/ 162393 h 412889"/>
                <a:gd name="connsiteX86" fmla="*/ 383244 w 547596"/>
                <a:gd name="connsiteY86" fmla="*/ 167266 h 412889"/>
                <a:gd name="connsiteX87" fmla="*/ 363657 w 547596"/>
                <a:gd name="connsiteY87" fmla="*/ 159551 h 412889"/>
                <a:gd name="connsiteX88" fmla="*/ 351006 w 547596"/>
                <a:gd name="connsiteY88" fmla="*/ 139653 h 412889"/>
                <a:gd name="connsiteX89" fmla="*/ 350598 w 547596"/>
                <a:gd name="connsiteY89" fmla="*/ 137623 h 412889"/>
                <a:gd name="connsiteX90" fmla="*/ 347742 w 547596"/>
                <a:gd name="connsiteY90" fmla="*/ 136405 h 412889"/>
                <a:gd name="connsiteX91" fmla="*/ 336723 w 547596"/>
                <a:gd name="connsiteY91" fmla="*/ 136405 h 412889"/>
                <a:gd name="connsiteX92" fmla="*/ 333867 w 547596"/>
                <a:gd name="connsiteY92" fmla="*/ 137623 h 412889"/>
                <a:gd name="connsiteX93" fmla="*/ 333051 w 547596"/>
                <a:gd name="connsiteY93" fmla="*/ 139653 h 412889"/>
                <a:gd name="connsiteX94" fmla="*/ 320808 w 547596"/>
                <a:gd name="connsiteY94" fmla="*/ 159551 h 412889"/>
                <a:gd name="connsiteX95" fmla="*/ 318768 w 547596"/>
                <a:gd name="connsiteY95" fmla="*/ 159957 h 412889"/>
                <a:gd name="connsiteX96" fmla="*/ 259597 w 547596"/>
                <a:gd name="connsiteY96" fmla="*/ 236298 h 412889"/>
                <a:gd name="connsiteX97" fmla="*/ 259189 w 547596"/>
                <a:gd name="connsiteY97" fmla="*/ 237110 h 412889"/>
                <a:gd name="connsiteX98" fmla="*/ 206955 w 547596"/>
                <a:gd name="connsiteY98" fmla="*/ 287057 h 412889"/>
                <a:gd name="connsiteX99" fmla="*/ 154721 w 547596"/>
                <a:gd name="connsiteY99" fmla="*/ 236298 h 412889"/>
                <a:gd name="connsiteX100" fmla="*/ 206955 w 547596"/>
                <a:gd name="connsiteY100" fmla="*/ 185133 h 412889"/>
                <a:gd name="connsiteX101" fmla="*/ 249803 w 547596"/>
                <a:gd name="connsiteY101" fmla="*/ 207061 h 412889"/>
                <a:gd name="connsiteX102" fmla="*/ 264902 w 547596"/>
                <a:gd name="connsiteY102" fmla="*/ 179042 h 412889"/>
                <a:gd name="connsiteX103" fmla="*/ 229807 w 547596"/>
                <a:gd name="connsiteY103" fmla="*/ 159957 h 412889"/>
                <a:gd name="connsiteX104" fmla="*/ 228175 w 547596"/>
                <a:gd name="connsiteY104" fmla="*/ 159144 h 412889"/>
                <a:gd name="connsiteX105" fmla="*/ 215932 w 547596"/>
                <a:gd name="connsiteY105" fmla="*/ 139653 h 412889"/>
                <a:gd name="connsiteX106" fmla="*/ 215116 w 547596"/>
                <a:gd name="connsiteY106" fmla="*/ 137623 h 412889"/>
                <a:gd name="connsiteX107" fmla="*/ 212668 w 547596"/>
                <a:gd name="connsiteY107" fmla="*/ 136405 h 412889"/>
                <a:gd name="connsiteX108" fmla="*/ 201241 w 547596"/>
                <a:gd name="connsiteY108" fmla="*/ 122192 h 412889"/>
                <a:gd name="connsiteX109" fmla="*/ 212668 w 547596"/>
                <a:gd name="connsiteY109" fmla="*/ 122192 h 412889"/>
                <a:gd name="connsiteX110" fmla="*/ 226134 w 547596"/>
                <a:gd name="connsiteY110" fmla="*/ 128689 h 412889"/>
                <a:gd name="connsiteX111" fmla="*/ 230215 w 547596"/>
                <a:gd name="connsiteY111" fmla="*/ 142496 h 412889"/>
                <a:gd name="connsiteX112" fmla="*/ 231847 w 547596"/>
                <a:gd name="connsiteY112" fmla="*/ 145744 h 412889"/>
                <a:gd name="connsiteX113" fmla="*/ 233888 w 547596"/>
                <a:gd name="connsiteY113" fmla="*/ 146150 h 412889"/>
                <a:gd name="connsiteX114" fmla="*/ 274696 w 547596"/>
                <a:gd name="connsiteY114" fmla="*/ 168890 h 412889"/>
                <a:gd name="connsiteX115" fmla="*/ 315095 w 547596"/>
                <a:gd name="connsiteY115" fmla="*/ 146556 h 412889"/>
                <a:gd name="connsiteX116" fmla="*/ 317136 w 547596"/>
                <a:gd name="connsiteY116" fmla="*/ 145744 h 412889"/>
                <a:gd name="connsiteX117" fmla="*/ 319176 w 547596"/>
                <a:gd name="connsiteY117" fmla="*/ 142496 h 412889"/>
                <a:gd name="connsiteX118" fmla="*/ 322849 w 547596"/>
                <a:gd name="connsiteY118" fmla="*/ 128689 h 412889"/>
                <a:gd name="connsiteX119" fmla="*/ 336723 w 547596"/>
                <a:gd name="connsiteY119" fmla="*/ 122192 h 412889"/>
                <a:gd name="connsiteX120" fmla="*/ 347742 w 547596"/>
                <a:gd name="connsiteY120" fmla="*/ 122192 h 412889"/>
                <a:gd name="connsiteX121" fmla="*/ 361616 w 547596"/>
                <a:gd name="connsiteY121" fmla="*/ 128689 h 412889"/>
                <a:gd name="connsiteX122" fmla="*/ 365289 w 547596"/>
                <a:gd name="connsiteY122" fmla="*/ 142496 h 412889"/>
                <a:gd name="connsiteX123" fmla="*/ 367329 w 547596"/>
                <a:gd name="connsiteY123" fmla="*/ 145744 h 412889"/>
                <a:gd name="connsiteX124" fmla="*/ 390182 w 547596"/>
                <a:gd name="connsiteY124" fmla="*/ 155084 h 412889"/>
                <a:gd name="connsiteX125" fmla="*/ 394263 w 547596"/>
                <a:gd name="connsiteY125" fmla="*/ 154272 h 412889"/>
                <a:gd name="connsiteX126" fmla="*/ 407321 w 547596"/>
                <a:gd name="connsiteY126" fmla="*/ 146962 h 412889"/>
                <a:gd name="connsiteX127" fmla="*/ 421196 w 547596"/>
                <a:gd name="connsiteY127" fmla="*/ 151835 h 412889"/>
                <a:gd name="connsiteX128" fmla="*/ 428949 w 547596"/>
                <a:gd name="connsiteY128" fmla="*/ 159551 h 412889"/>
                <a:gd name="connsiteX129" fmla="*/ 434254 w 547596"/>
                <a:gd name="connsiteY129" fmla="*/ 172951 h 412889"/>
                <a:gd name="connsiteX130" fmla="*/ 426909 w 547596"/>
                <a:gd name="connsiteY130" fmla="*/ 185945 h 412889"/>
                <a:gd name="connsiteX131" fmla="*/ 426093 w 547596"/>
                <a:gd name="connsiteY131" fmla="*/ 189600 h 412889"/>
                <a:gd name="connsiteX132" fmla="*/ 435478 w 547596"/>
                <a:gd name="connsiteY132" fmla="*/ 211934 h 412889"/>
                <a:gd name="connsiteX133" fmla="*/ 439151 w 547596"/>
                <a:gd name="connsiteY133" fmla="*/ 213964 h 412889"/>
                <a:gd name="connsiteX134" fmla="*/ 453434 w 547596"/>
                <a:gd name="connsiteY134" fmla="*/ 218025 h 412889"/>
                <a:gd name="connsiteX135" fmla="*/ 459555 w 547596"/>
                <a:gd name="connsiteY135" fmla="*/ 231019 h 412889"/>
                <a:gd name="connsiteX136" fmla="*/ 459555 w 547596"/>
                <a:gd name="connsiteY136" fmla="*/ 241983 h 412889"/>
                <a:gd name="connsiteX137" fmla="*/ 453434 w 547596"/>
                <a:gd name="connsiteY137" fmla="*/ 254977 h 412889"/>
                <a:gd name="connsiteX138" fmla="*/ 439151 w 547596"/>
                <a:gd name="connsiteY138" fmla="*/ 258632 h 412889"/>
                <a:gd name="connsiteX139" fmla="*/ 435478 w 547596"/>
                <a:gd name="connsiteY139" fmla="*/ 260662 h 412889"/>
                <a:gd name="connsiteX140" fmla="*/ 426093 w 547596"/>
                <a:gd name="connsiteY140" fmla="*/ 283402 h 412889"/>
                <a:gd name="connsiteX141" fmla="*/ 426909 w 547596"/>
                <a:gd name="connsiteY141" fmla="*/ 286651 h 412889"/>
                <a:gd name="connsiteX142" fmla="*/ 434254 w 547596"/>
                <a:gd name="connsiteY142" fmla="*/ 299239 h 412889"/>
                <a:gd name="connsiteX143" fmla="*/ 428949 w 547596"/>
                <a:gd name="connsiteY143" fmla="*/ 313045 h 412889"/>
                <a:gd name="connsiteX144" fmla="*/ 421196 w 547596"/>
                <a:gd name="connsiteY144" fmla="*/ 320761 h 412889"/>
                <a:gd name="connsiteX145" fmla="*/ 407321 w 547596"/>
                <a:gd name="connsiteY145" fmla="*/ 325634 h 412889"/>
                <a:gd name="connsiteX146" fmla="*/ 394263 w 547596"/>
                <a:gd name="connsiteY146" fmla="*/ 318324 h 412889"/>
                <a:gd name="connsiteX147" fmla="*/ 390182 w 547596"/>
                <a:gd name="connsiteY147" fmla="*/ 317512 h 412889"/>
                <a:gd name="connsiteX148" fmla="*/ 367329 w 547596"/>
                <a:gd name="connsiteY148" fmla="*/ 326852 h 412889"/>
                <a:gd name="connsiteX149" fmla="*/ 365289 w 547596"/>
                <a:gd name="connsiteY149" fmla="*/ 330100 h 412889"/>
                <a:gd name="connsiteX150" fmla="*/ 361616 w 547596"/>
                <a:gd name="connsiteY150" fmla="*/ 343907 h 412889"/>
                <a:gd name="connsiteX151" fmla="*/ 347742 w 547596"/>
                <a:gd name="connsiteY151" fmla="*/ 349998 h 412889"/>
                <a:gd name="connsiteX152" fmla="*/ 336723 w 547596"/>
                <a:gd name="connsiteY152" fmla="*/ 349998 h 412889"/>
                <a:gd name="connsiteX153" fmla="*/ 322849 w 547596"/>
                <a:gd name="connsiteY153" fmla="*/ 343907 h 412889"/>
                <a:gd name="connsiteX154" fmla="*/ 319176 w 547596"/>
                <a:gd name="connsiteY154" fmla="*/ 330100 h 412889"/>
                <a:gd name="connsiteX155" fmla="*/ 319584 w 547596"/>
                <a:gd name="connsiteY155" fmla="*/ 328882 h 412889"/>
                <a:gd name="connsiteX156" fmla="*/ 319176 w 547596"/>
                <a:gd name="connsiteY156" fmla="*/ 328882 h 412889"/>
                <a:gd name="connsiteX157" fmla="*/ 317952 w 547596"/>
                <a:gd name="connsiteY157" fmla="*/ 328476 h 412889"/>
                <a:gd name="connsiteX158" fmla="*/ 315911 w 547596"/>
                <a:gd name="connsiteY158" fmla="*/ 327664 h 412889"/>
                <a:gd name="connsiteX159" fmla="*/ 273879 w 547596"/>
                <a:gd name="connsiteY159" fmla="*/ 303706 h 412889"/>
                <a:gd name="connsiteX160" fmla="*/ 233480 w 547596"/>
                <a:gd name="connsiteY160" fmla="*/ 326446 h 412889"/>
                <a:gd name="connsiteX161" fmla="*/ 232255 w 547596"/>
                <a:gd name="connsiteY161" fmla="*/ 326852 h 412889"/>
                <a:gd name="connsiteX162" fmla="*/ 230215 w 547596"/>
                <a:gd name="connsiteY162" fmla="*/ 330100 h 412889"/>
                <a:gd name="connsiteX163" fmla="*/ 226134 w 547596"/>
                <a:gd name="connsiteY163" fmla="*/ 343907 h 412889"/>
                <a:gd name="connsiteX164" fmla="*/ 212668 w 547596"/>
                <a:gd name="connsiteY164" fmla="*/ 349998 h 412889"/>
                <a:gd name="connsiteX165" fmla="*/ 201241 w 547596"/>
                <a:gd name="connsiteY165" fmla="*/ 349998 h 412889"/>
                <a:gd name="connsiteX166" fmla="*/ 187775 w 547596"/>
                <a:gd name="connsiteY166" fmla="*/ 343907 h 412889"/>
                <a:gd name="connsiteX167" fmla="*/ 184102 w 547596"/>
                <a:gd name="connsiteY167" fmla="*/ 330100 h 412889"/>
                <a:gd name="connsiteX168" fmla="*/ 182062 w 547596"/>
                <a:gd name="connsiteY168" fmla="*/ 326852 h 412889"/>
                <a:gd name="connsiteX169" fmla="*/ 158801 w 547596"/>
                <a:gd name="connsiteY169" fmla="*/ 317512 h 412889"/>
                <a:gd name="connsiteX170" fmla="*/ 154721 w 547596"/>
                <a:gd name="connsiteY170" fmla="*/ 318324 h 412889"/>
                <a:gd name="connsiteX171" fmla="*/ 142070 w 547596"/>
                <a:gd name="connsiteY171" fmla="*/ 325634 h 412889"/>
                <a:gd name="connsiteX172" fmla="*/ 127787 w 547596"/>
                <a:gd name="connsiteY172" fmla="*/ 320761 h 412889"/>
                <a:gd name="connsiteX173" fmla="*/ 120034 w 547596"/>
                <a:gd name="connsiteY173" fmla="*/ 313045 h 412889"/>
                <a:gd name="connsiteX174" fmla="*/ 114729 w 547596"/>
                <a:gd name="connsiteY174" fmla="*/ 299239 h 412889"/>
                <a:gd name="connsiteX175" fmla="*/ 122482 w 547596"/>
                <a:gd name="connsiteY175" fmla="*/ 286651 h 412889"/>
                <a:gd name="connsiteX176" fmla="*/ 123298 w 547596"/>
                <a:gd name="connsiteY176" fmla="*/ 283402 h 412889"/>
                <a:gd name="connsiteX177" fmla="*/ 113505 w 547596"/>
                <a:gd name="connsiteY177" fmla="*/ 260662 h 412889"/>
                <a:gd name="connsiteX178" fmla="*/ 109832 w 547596"/>
                <a:gd name="connsiteY178" fmla="*/ 258632 h 412889"/>
                <a:gd name="connsiteX179" fmla="*/ 95549 w 547596"/>
                <a:gd name="connsiteY179" fmla="*/ 254977 h 412889"/>
                <a:gd name="connsiteX180" fmla="*/ 89836 w 547596"/>
                <a:gd name="connsiteY180" fmla="*/ 241983 h 412889"/>
                <a:gd name="connsiteX181" fmla="*/ 89836 w 547596"/>
                <a:gd name="connsiteY181" fmla="*/ 231019 h 412889"/>
                <a:gd name="connsiteX182" fmla="*/ 95549 w 547596"/>
                <a:gd name="connsiteY182" fmla="*/ 218025 h 412889"/>
                <a:gd name="connsiteX183" fmla="*/ 109832 w 547596"/>
                <a:gd name="connsiteY183" fmla="*/ 213964 h 412889"/>
                <a:gd name="connsiteX184" fmla="*/ 113505 w 547596"/>
                <a:gd name="connsiteY184" fmla="*/ 211934 h 412889"/>
                <a:gd name="connsiteX185" fmla="*/ 123298 w 547596"/>
                <a:gd name="connsiteY185" fmla="*/ 189600 h 412889"/>
                <a:gd name="connsiteX186" fmla="*/ 122482 w 547596"/>
                <a:gd name="connsiteY186" fmla="*/ 185945 h 412889"/>
                <a:gd name="connsiteX187" fmla="*/ 114729 w 547596"/>
                <a:gd name="connsiteY187" fmla="*/ 172951 h 412889"/>
                <a:gd name="connsiteX188" fmla="*/ 120034 w 547596"/>
                <a:gd name="connsiteY188" fmla="*/ 159551 h 412889"/>
                <a:gd name="connsiteX189" fmla="*/ 127787 w 547596"/>
                <a:gd name="connsiteY189" fmla="*/ 151835 h 412889"/>
                <a:gd name="connsiteX190" fmla="*/ 142070 w 547596"/>
                <a:gd name="connsiteY190" fmla="*/ 146962 h 412889"/>
                <a:gd name="connsiteX191" fmla="*/ 154721 w 547596"/>
                <a:gd name="connsiteY191" fmla="*/ 154272 h 412889"/>
                <a:gd name="connsiteX192" fmla="*/ 158801 w 547596"/>
                <a:gd name="connsiteY192" fmla="*/ 155084 h 412889"/>
                <a:gd name="connsiteX193" fmla="*/ 182062 w 547596"/>
                <a:gd name="connsiteY193" fmla="*/ 145744 h 412889"/>
                <a:gd name="connsiteX194" fmla="*/ 184102 w 547596"/>
                <a:gd name="connsiteY194" fmla="*/ 142496 h 412889"/>
                <a:gd name="connsiteX195" fmla="*/ 187775 w 547596"/>
                <a:gd name="connsiteY195" fmla="*/ 128689 h 412889"/>
                <a:gd name="connsiteX196" fmla="*/ 201241 w 547596"/>
                <a:gd name="connsiteY196" fmla="*/ 122192 h 412889"/>
                <a:gd name="connsiteX197" fmla="*/ 13832 w 547596"/>
                <a:gd name="connsiteY197" fmla="*/ 77442 h 412889"/>
                <a:gd name="connsiteX198" fmla="*/ 13832 w 547596"/>
                <a:gd name="connsiteY198" fmla="*/ 233957 h 412889"/>
                <a:gd name="connsiteX199" fmla="*/ 15460 w 547596"/>
                <a:gd name="connsiteY199" fmla="*/ 385581 h 412889"/>
                <a:gd name="connsiteX200" fmla="*/ 32547 w 547596"/>
                <a:gd name="connsiteY200" fmla="*/ 398624 h 412889"/>
                <a:gd name="connsiteX201" fmla="*/ 516270 w 547596"/>
                <a:gd name="connsiteY201" fmla="*/ 398624 h 412889"/>
                <a:gd name="connsiteX202" fmla="*/ 533357 w 547596"/>
                <a:gd name="connsiteY202" fmla="*/ 385581 h 412889"/>
                <a:gd name="connsiteX203" fmla="*/ 532544 w 547596"/>
                <a:gd name="connsiteY203" fmla="*/ 77442 h 412889"/>
                <a:gd name="connsiteX204" fmla="*/ 130949 w 547596"/>
                <a:gd name="connsiteY204" fmla="*/ 26953 h 412889"/>
                <a:gd name="connsiteX205" fmla="*/ 141518 w 547596"/>
                <a:gd name="connsiteY205" fmla="*/ 37531 h 412889"/>
                <a:gd name="connsiteX206" fmla="*/ 130949 w 547596"/>
                <a:gd name="connsiteY206" fmla="*/ 48109 h 412889"/>
                <a:gd name="connsiteX207" fmla="*/ 120380 w 547596"/>
                <a:gd name="connsiteY207" fmla="*/ 37531 h 412889"/>
                <a:gd name="connsiteX208" fmla="*/ 130949 w 547596"/>
                <a:gd name="connsiteY208" fmla="*/ 26953 h 412889"/>
                <a:gd name="connsiteX209" fmla="*/ 88542 w 547596"/>
                <a:gd name="connsiteY209" fmla="*/ 26953 h 412889"/>
                <a:gd name="connsiteX210" fmla="*/ 98424 w 547596"/>
                <a:gd name="connsiteY210" fmla="*/ 37531 h 412889"/>
                <a:gd name="connsiteX211" fmla="*/ 88542 w 547596"/>
                <a:gd name="connsiteY211" fmla="*/ 48109 h 412889"/>
                <a:gd name="connsiteX212" fmla="*/ 79056 w 547596"/>
                <a:gd name="connsiteY212" fmla="*/ 37531 h 412889"/>
                <a:gd name="connsiteX213" fmla="*/ 88542 w 547596"/>
                <a:gd name="connsiteY213" fmla="*/ 26953 h 412889"/>
                <a:gd name="connsiteX214" fmla="*/ 48299 w 547596"/>
                <a:gd name="connsiteY214" fmla="*/ 26953 h 412889"/>
                <a:gd name="connsiteX215" fmla="*/ 58868 w 547596"/>
                <a:gd name="connsiteY215" fmla="*/ 37531 h 412889"/>
                <a:gd name="connsiteX216" fmla="*/ 48299 w 547596"/>
                <a:gd name="connsiteY216" fmla="*/ 48109 h 412889"/>
                <a:gd name="connsiteX217" fmla="*/ 37730 w 547596"/>
                <a:gd name="connsiteY217" fmla="*/ 37531 h 412889"/>
                <a:gd name="connsiteX218" fmla="*/ 48299 w 547596"/>
                <a:gd name="connsiteY218" fmla="*/ 26953 h 412889"/>
                <a:gd name="connsiteX219" fmla="*/ 31326 w 547596"/>
                <a:gd name="connsiteY219" fmla="*/ 14266 h 412889"/>
                <a:gd name="connsiteX220" fmla="*/ 13832 w 547596"/>
                <a:gd name="connsiteY220" fmla="*/ 32200 h 412889"/>
                <a:gd name="connsiteX221" fmla="*/ 13832 w 547596"/>
                <a:gd name="connsiteY221" fmla="*/ 62769 h 412889"/>
                <a:gd name="connsiteX222" fmla="*/ 532137 w 547596"/>
                <a:gd name="connsiteY222" fmla="*/ 62769 h 412889"/>
                <a:gd name="connsiteX223" fmla="*/ 532137 w 547596"/>
                <a:gd name="connsiteY223" fmla="*/ 32200 h 412889"/>
                <a:gd name="connsiteX224" fmla="*/ 515050 w 547596"/>
                <a:gd name="connsiteY224" fmla="*/ 14266 h 412889"/>
                <a:gd name="connsiteX225" fmla="*/ 31326 w 547596"/>
                <a:gd name="connsiteY225" fmla="*/ 0 h 412889"/>
                <a:gd name="connsiteX226" fmla="*/ 515050 w 547596"/>
                <a:gd name="connsiteY226" fmla="*/ 0 h 412889"/>
                <a:gd name="connsiteX227" fmla="*/ 546376 w 547596"/>
                <a:gd name="connsiteY227" fmla="*/ 32200 h 412889"/>
                <a:gd name="connsiteX228" fmla="*/ 547596 w 547596"/>
                <a:gd name="connsiteY228" fmla="*/ 385581 h 412889"/>
                <a:gd name="connsiteX229" fmla="*/ 516270 w 547596"/>
                <a:gd name="connsiteY229" fmla="*/ 412889 h 412889"/>
                <a:gd name="connsiteX230" fmla="*/ 32547 w 547596"/>
                <a:gd name="connsiteY230" fmla="*/ 412889 h 412889"/>
                <a:gd name="connsiteX231" fmla="*/ 814 w 547596"/>
                <a:gd name="connsiteY231" fmla="*/ 385581 h 412889"/>
                <a:gd name="connsiteX232" fmla="*/ 0 w 547596"/>
                <a:gd name="connsiteY232" fmla="*/ 233957 h 412889"/>
                <a:gd name="connsiteX233" fmla="*/ 0 w 547596"/>
                <a:gd name="connsiteY233" fmla="*/ 32200 h 412889"/>
                <a:gd name="connsiteX234" fmla="*/ 31326 w 547596"/>
                <a:gd name="connsiteY234" fmla="*/ 0 h 41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547596" h="412889">
                  <a:moveTo>
                    <a:pt x="342029" y="199346"/>
                  </a:moveTo>
                  <a:cubicBezTo>
                    <a:pt x="321216" y="199346"/>
                    <a:pt x="304077" y="215588"/>
                    <a:pt x="304077" y="236298"/>
                  </a:cubicBezTo>
                  <a:cubicBezTo>
                    <a:pt x="304077" y="256196"/>
                    <a:pt x="321216" y="272844"/>
                    <a:pt x="342029" y="272844"/>
                  </a:cubicBezTo>
                  <a:cubicBezTo>
                    <a:pt x="363249" y="272844"/>
                    <a:pt x="380388" y="256196"/>
                    <a:pt x="380388" y="236298"/>
                  </a:cubicBezTo>
                  <a:cubicBezTo>
                    <a:pt x="380388" y="215588"/>
                    <a:pt x="363249" y="199346"/>
                    <a:pt x="342029" y="199346"/>
                  </a:cubicBezTo>
                  <a:close/>
                  <a:moveTo>
                    <a:pt x="206955" y="199346"/>
                  </a:moveTo>
                  <a:cubicBezTo>
                    <a:pt x="186143" y="199346"/>
                    <a:pt x="168595" y="215588"/>
                    <a:pt x="168595" y="236298"/>
                  </a:cubicBezTo>
                  <a:cubicBezTo>
                    <a:pt x="168595" y="256196"/>
                    <a:pt x="186143" y="272844"/>
                    <a:pt x="206955" y="272844"/>
                  </a:cubicBezTo>
                  <a:cubicBezTo>
                    <a:pt x="228175" y="272844"/>
                    <a:pt x="245314" y="256196"/>
                    <a:pt x="245314" y="236298"/>
                  </a:cubicBezTo>
                  <a:cubicBezTo>
                    <a:pt x="245314" y="215588"/>
                    <a:pt x="228175" y="199346"/>
                    <a:pt x="206955" y="199346"/>
                  </a:cubicBezTo>
                  <a:close/>
                  <a:moveTo>
                    <a:pt x="201241" y="136405"/>
                  </a:moveTo>
                  <a:cubicBezTo>
                    <a:pt x="200017" y="136405"/>
                    <a:pt x="199201" y="137623"/>
                    <a:pt x="198793" y="137623"/>
                  </a:cubicBezTo>
                  <a:cubicBezTo>
                    <a:pt x="198385" y="138029"/>
                    <a:pt x="198385" y="138841"/>
                    <a:pt x="198385" y="139653"/>
                  </a:cubicBezTo>
                  <a:cubicBezTo>
                    <a:pt x="199609" y="148587"/>
                    <a:pt x="194304" y="157114"/>
                    <a:pt x="185734" y="159551"/>
                  </a:cubicBezTo>
                  <a:cubicBezTo>
                    <a:pt x="178797" y="161175"/>
                    <a:pt x="171860" y="163611"/>
                    <a:pt x="166147" y="167266"/>
                  </a:cubicBezTo>
                  <a:cubicBezTo>
                    <a:pt x="157985" y="171733"/>
                    <a:pt x="148191" y="169296"/>
                    <a:pt x="142886" y="162393"/>
                  </a:cubicBezTo>
                  <a:cubicBezTo>
                    <a:pt x="142070" y="161175"/>
                    <a:pt x="140846" y="161175"/>
                    <a:pt x="140846" y="161175"/>
                  </a:cubicBezTo>
                  <a:cubicBezTo>
                    <a:pt x="140030" y="161175"/>
                    <a:pt x="138805" y="161175"/>
                    <a:pt x="138397" y="161987"/>
                  </a:cubicBezTo>
                  <a:lnTo>
                    <a:pt x="130236" y="169702"/>
                  </a:lnTo>
                  <a:cubicBezTo>
                    <a:pt x="129012" y="170514"/>
                    <a:pt x="129012" y="171327"/>
                    <a:pt x="129012" y="171733"/>
                  </a:cubicBezTo>
                  <a:cubicBezTo>
                    <a:pt x="129012" y="172139"/>
                    <a:pt x="129420" y="172951"/>
                    <a:pt x="130236" y="174169"/>
                  </a:cubicBezTo>
                  <a:cubicBezTo>
                    <a:pt x="137989" y="179042"/>
                    <a:pt x="140030" y="189194"/>
                    <a:pt x="135541" y="196909"/>
                  </a:cubicBezTo>
                  <a:cubicBezTo>
                    <a:pt x="131868" y="202594"/>
                    <a:pt x="129012" y="209091"/>
                    <a:pt x="127379" y="215588"/>
                  </a:cubicBezTo>
                  <a:cubicBezTo>
                    <a:pt x="125339" y="224116"/>
                    <a:pt x="116769" y="229395"/>
                    <a:pt x="107792" y="227771"/>
                  </a:cubicBezTo>
                  <a:cubicBezTo>
                    <a:pt x="106567" y="227771"/>
                    <a:pt x="105751" y="228177"/>
                    <a:pt x="104935" y="228989"/>
                  </a:cubicBezTo>
                  <a:cubicBezTo>
                    <a:pt x="104527" y="228989"/>
                    <a:pt x="104119" y="229801"/>
                    <a:pt x="104119" y="231019"/>
                  </a:cubicBezTo>
                  <a:lnTo>
                    <a:pt x="104119" y="241983"/>
                  </a:lnTo>
                  <a:cubicBezTo>
                    <a:pt x="104119" y="243201"/>
                    <a:pt x="104527" y="243607"/>
                    <a:pt x="104935" y="244013"/>
                  </a:cubicBezTo>
                  <a:cubicBezTo>
                    <a:pt x="105751" y="244419"/>
                    <a:pt x="106567" y="244826"/>
                    <a:pt x="107792" y="244419"/>
                  </a:cubicBezTo>
                  <a:cubicBezTo>
                    <a:pt x="116769" y="243201"/>
                    <a:pt x="125339" y="248074"/>
                    <a:pt x="127379" y="257008"/>
                  </a:cubicBezTo>
                  <a:cubicBezTo>
                    <a:pt x="129012" y="263505"/>
                    <a:pt x="131868" y="270002"/>
                    <a:pt x="135541" y="276093"/>
                  </a:cubicBezTo>
                  <a:cubicBezTo>
                    <a:pt x="140030" y="283402"/>
                    <a:pt x="137989" y="293554"/>
                    <a:pt x="130236" y="298833"/>
                  </a:cubicBezTo>
                  <a:cubicBezTo>
                    <a:pt x="129420" y="299239"/>
                    <a:pt x="129012" y="300051"/>
                    <a:pt x="129012" y="300457"/>
                  </a:cubicBezTo>
                  <a:cubicBezTo>
                    <a:pt x="129012" y="301269"/>
                    <a:pt x="129012" y="302082"/>
                    <a:pt x="130236" y="302894"/>
                  </a:cubicBezTo>
                  <a:lnTo>
                    <a:pt x="138397" y="310609"/>
                  </a:lnTo>
                  <a:cubicBezTo>
                    <a:pt x="138805" y="311421"/>
                    <a:pt x="140030" y="311827"/>
                    <a:pt x="140846" y="311421"/>
                  </a:cubicBezTo>
                  <a:cubicBezTo>
                    <a:pt x="140846" y="311421"/>
                    <a:pt x="142070" y="311421"/>
                    <a:pt x="142886" y="310203"/>
                  </a:cubicBezTo>
                  <a:cubicBezTo>
                    <a:pt x="148191" y="302894"/>
                    <a:pt x="157985" y="300863"/>
                    <a:pt x="166147" y="305330"/>
                  </a:cubicBezTo>
                  <a:cubicBezTo>
                    <a:pt x="171860" y="308173"/>
                    <a:pt x="178797" y="311421"/>
                    <a:pt x="185734" y="313045"/>
                  </a:cubicBezTo>
                  <a:cubicBezTo>
                    <a:pt x="194304" y="315482"/>
                    <a:pt x="199609" y="323603"/>
                    <a:pt x="198385" y="332537"/>
                  </a:cubicBezTo>
                  <a:cubicBezTo>
                    <a:pt x="198385" y="333349"/>
                    <a:pt x="198385" y="334567"/>
                    <a:pt x="198793" y="334973"/>
                  </a:cubicBezTo>
                  <a:cubicBezTo>
                    <a:pt x="199201" y="335379"/>
                    <a:pt x="200017" y="335785"/>
                    <a:pt x="201241" y="335785"/>
                  </a:cubicBezTo>
                  <a:lnTo>
                    <a:pt x="212668" y="335785"/>
                  </a:lnTo>
                  <a:cubicBezTo>
                    <a:pt x="213892" y="335785"/>
                    <a:pt x="215116" y="335379"/>
                    <a:pt x="215116" y="334973"/>
                  </a:cubicBezTo>
                  <a:cubicBezTo>
                    <a:pt x="215524" y="334567"/>
                    <a:pt x="215932" y="333349"/>
                    <a:pt x="215932" y="332537"/>
                  </a:cubicBezTo>
                  <a:cubicBezTo>
                    <a:pt x="214300" y="323603"/>
                    <a:pt x="219605" y="315482"/>
                    <a:pt x="228583" y="313045"/>
                  </a:cubicBezTo>
                  <a:lnTo>
                    <a:pt x="229399" y="313045"/>
                  </a:lnTo>
                  <a:cubicBezTo>
                    <a:pt x="264902" y="302894"/>
                    <a:pt x="289794" y="271626"/>
                    <a:pt x="289794" y="236298"/>
                  </a:cubicBezTo>
                  <a:cubicBezTo>
                    <a:pt x="289794" y="235892"/>
                    <a:pt x="289794" y="235892"/>
                    <a:pt x="289794" y="235486"/>
                  </a:cubicBezTo>
                  <a:cubicBezTo>
                    <a:pt x="290203" y="207467"/>
                    <a:pt x="313463" y="185133"/>
                    <a:pt x="342029" y="185133"/>
                  </a:cubicBezTo>
                  <a:cubicBezTo>
                    <a:pt x="371002" y="185133"/>
                    <a:pt x="394671" y="208279"/>
                    <a:pt x="394671" y="236298"/>
                  </a:cubicBezTo>
                  <a:cubicBezTo>
                    <a:pt x="394671" y="264317"/>
                    <a:pt x="371002" y="287057"/>
                    <a:pt x="342029" y="287057"/>
                  </a:cubicBezTo>
                  <a:cubicBezTo>
                    <a:pt x="324481" y="287057"/>
                    <a:pt x="308566" y="278529"/>
                    <a:pt x="299180" y="265535"/>
                  </a:cubicBezTo>
                  <a:cubicBezTo>
                    <a:pt x="295508" y="275281"/>
                    <a:pt x="290203" y="285027"/>
                    <a:pt x="283673" y="293148"/>
                  </a:cubicBezTo>
                  <a:cubicBezTo>
                    <a:pt x="293467" y="303300"/>
                    <a:pt x="305709" y="310609"/>
                    <a:pt x="319584" y="314264"/>
                  </a:cubicBezTo>
                  <a:lnTo>
                    <a:pt x="322033" y="314670"/>
                  </a:lnTo>
                  <a:cubicBezTo>
                    <a:pt x="330602" y="316700"/>
                    <a:pt x="335091" y="324009"/>
                    <a:pt x="333051" y="332537"/>
                  </a:cubicBezTo>
                  <a:cubicBezTo>
                    <a:pt x="333051" y="333349"/>
                    <a:pt x="333459" y="334567"/>
                    <a:pt x="333867" y="334973"/>
                  </a:cubicBezTo>
                  <a:cubicBezTo>
                    <a:pt x="334275" y="335379"/>
                    <a:pt x="335091" y="335785"/>
                    <a:pt x="336723" y="335785"/>
                  </a:cubicBezTo>
                  <a:lnTo>
                    <a:pt x="347742" y="335785"/>
                  </a:lnTo>
                  <a:cubicBezTo>
                    <a:pt x="349374" y="335785"/>
                    <a:pt x="349782" y="335379"/>
                    <a:pt x="350598" y="334973"/>
                  </a:cubicBezTo>
                  <a:cubicBezTo>
                    <a:pt x="350598" y="334567"/>
                    <a:pt x="351006" y="333349"/>
                    <a:pt x="351006" y="332537"/>
                  </a:cubicBezTo>
                  <a:cubicBezTo>
                    <a:pt x="349374" y="323603"/>
                    <a:pt x="354679" y="315482"/>
                    <a:pt x="363657" y="313045"/>
                  </a:cubicBezTo>
                  <a:cubicBezTo>
                    <a:pt x="370594" y="311421"/>
                    <a:pt x="377123" y="308173"/>
                    <a:pt x="383244" y="305330"/>
                  </a:cubicBezTo>
                  <a:cubicBezTo>
                    <a:pt x="391406" y="300863"/>
                    <a:pt x="400792" y="302894"/>
                    <a:pt x="406097" y="310203"/>
                  </a:cubicBezTo>
                  <a:cubicBezTo>
                    <a:pt x="406913" y="311421"/>
                    <a:pt x="408137" y="311421"/>
                    <a:pt x="408545" y="311421"/>
                  </a:cubicBezTo>
                  <a:cubicBezTo>
                    <a:pt x="409361" y="311827"/>
                    <a:pt x="410178" y="311421"/>
                    <a:pt x="410994" y="310609"/>
                  </a:cubicBezTo>
                  <a:lnTo>
                    <a:pt x="419155" y="302894"/>
                  </a:lnTo>
                  <a:cubicBezTo>
                    <a:pt x="419971" y="302082"/>
                    <a:pt x="419971" y="301269"/>
                    <a:pt x="419971" y="300457"/>
                  </a:cubicBezTo>
                  <a:cubicBezTo>
                    <a:pt x="419971" y="300051"/>
                    <a:pt x="419971" y="298833"/>
                    <a:pt x="418747" y="298833"/>
                  </a:cubicBezTo>
                  <a:cubicBezTo>
                    <a:pt x="411402" y="293554"/>
                    <a:pt x="408953" y="283402"/>
                    <a:pt x="413442" y="276093"/>
                  </a:cubicBezTo>
                  <a:cubicBezTo>
                    <a:pt x="417115" y="270002"/>
                    <a:pt x="419971" y="263505"/>
                    <a:pt x="421604" y="257008"/>
                  </a:cubicBezTo>
                  <a:cubicBezTo>
                    <a:pt x="424052" y="248074"/>
                    <a:pt x="432622" y="243201"/>
                    <a:pt x="441600" y="244419"/>
                  </a:cubicBezTo>
                  <a:cubicBezTo>
                    <a:pt x="442824" y="244826"/>
                    <a:pt x="443640" y="244419"/>
                    <a:pt x="444048" y="244013"/>
                  </a:cubicBezTo>
                  <a:cubicBezTo>
                    <a:pt x="444864" y="243607"/>
                    <a:pt x="445272" y="243201"/>
                    <a:pt x="445272" y="241983"/>
                  </a:cubicBezTo>
                  <a:lnTo>
                    <a:pt x="445272" y="231019"/>
                  </a:lnTo>
                  <a:cubicBezTo>
                    <a:pt x="445272" y="229801"/>
                    <a:pt x="444864" y="228989"/>
                    <a:pt x="444048" y="228989"/>
                  </a:cubicBezTo>
                  <a:cubicBezTo>
                    <a:pt x="443640" y="228177"/>
                    <a:pt x="442824" y="227771"/>
                    <a:pt x="441600" y="227771"/>
                  </a:cubicBezTo>
                  <a:cubicBezTo>
                    <a:pt x="432622" y="229395"/>
                    <a:pt x="424052" y="224116"/>
                    <a:pt x="421604" y="215588"/>
                  </a:cubicBezTo>
                  <a:cubicBezTo>
                    <a:pt x="419971" y="209091"/>
                    <a:pt x="417115" y="202594"/>
                    <a:pt x="413442" y="196909"/>
                  </a:cubicBezTo>
                  <a:cubicBezTo>
                    <a:pt x="408953" y="189194"/>
                    <a:pt x="411402" y="179042"/>
                    <a:pt x="418747" y="174169"/>
                  </a:cubicBezTo>
                  <a:cubicBezTo>
                    <a:pt x="419971" y="172951"/>
                    <a:pt x="419971" y="172139"/>
                    <a:pt x="419971" y="171733"/>
                  </a:cubicBezTo>
                  <a:cubicBezTo>
                    <a:pt x="419971" y="171327"/>
                    <a:pt x="419971" y="170514"/>
                    <a:pt x="419155" y="169702"/>
                  </a:cubicBezTo>
                  <a:lnTo>
                    <a:pt x="410994" y="161987"/>
                  </a:lnTo>
                  <a:cubicBezTo>
                    <a:pt x="410178" y="161175"/>
                    <a:pt x="409361" y="161175"/>
                    <a:pt x="408545" y="161175"/>
                  </a:cubicBezTo>
                  <a:cubicBezTo>
                    <a:pt x="408137" y="161175"/>
                    <a:pt x="406913" y="161175"/>
                    <a:pt x="406097" y="162393"/>
                  </a:cubicBezTo>
                  <a:cubicBezTo>
                    <a:pt x="400792" y="169296"/>
                    <a:pt x="391406" y="171733"/>
                    <a:pt x="383244" y="167266"/>
                  </a:cubicBezTo>
                  <a:cubicBezTo>
                    <a:pt x="377123" y="163611"/>
                    <a:pt x="370594" y="161175"/>
                    <a:pt x="363657" y="159551"/>
                  </a:cubicBezTo>
                  <a:cubicBezTo>
                    <a:pt x="354679" y="157114"/>
                    <a:pt x="349374" y="148587"/>
                    <a:pt x="351006" y="139653"/>
                  </a:cubicBezTo>
                  <a:cubicBezTo>
                    <a:pt x="351006" y="138841"/>
                    <a:pt x="350598" y="138029"/>
                    <a:pt x="350598" y="137623"/>
                  </a:cubicBezTo>
                  <a:cubicBezTo>
                    <a:pt x="349782" y="137623"/>
                    <a:pt x="349374" y="136405"/>
                    <a:pt x="347742" y="136405"/>
                  </a:cubicBezTo>
                  <a:lnTo>
                    <a:pt x="336723" y="136405"/>
                  </a:lnTo>
                  <a:cubicBezTo>
                    <a:pt x="335091" y="136405"/>
                    <a:pt x="334275" y="137623"/>
                    <a:pt x="333867" y="137623"/>
                  </a:cubicBezTo>
                  <a:cubicBezTo>
                    <a:pt x="333459" y="138029"/>
                    <a:pt x="333051" y="138841"/>
                    <a:pt x="333051" y="139653"/>
                  </a:cubicBezTo>
                  <a:cubicBezTo>
                    <a:pt x="335091" y="148587"/>
                    <a:pt x="329378" y="157114"/>
                    <a:pt x="320808" y="159551"/>
                  </a:cubicBezTo>
                  <a:lnTo>
                    <a:pt x="318768" y="159957"/>
                  </a:lnTo>
                  <a:cubicBezTo>
                    <a:pt x="283265" y="169702"/>
                    <a:pt x="259597" y="200564"/>
                    <a:pt x="259597" y="236298"/>
                  </a:cubicBezTo>
                  <a:cubicBezTo>
                    <a:pt x="259597" y="236704"/>
                    <a:pt x="259189" y="237110"/>
                    <a:pt x="259189" y="237110"/>
                  </a:cubicBezTo>
                  <a:cubicBezTo>
                    <a:pt x="259189" y="264723"/>
                    <a:pt x="235520" y="287057"/>
                    <a:pt x="206955" y="287057"/>
                  </a:cubicBezTo>
                  <a:cubicBezTo>
                    <a:pt x="177981" y="287057"/>
                    <a:pt x="154721" y="264317"/>
                    <a:pt x="154721" y="236298"/>
                  </a:cubicBezTo>
                  <a:cubicBezTo>
                    <a:pt x="154721" y="208279"/>
                    <a:pt x="177981" y="185133"/>
                    <a:pt x="206955" y="185133"/>
                  </a:cubicBezTo>
                  <a:cubicBezTo>
                    <a:pt x="224910" y="185133"/>
                    <a:pt x="240417" y="194067"/>
                    <a:pt x="249803" y="207061"/>
                  </a:cubicBezTo>
                  <a:cubicBezTo>
                    <a:pt x="253067" y="196909"/>
                    <a:pt x="258372" y="187163"/>
                    <a:pt x="264902" y="179042"/>
                  </a:cubicBezTo>
                  <a:cubicBezTo>
                    <a:pt x="255108" y="170108"/>
                    <a:pt x="243682" y="163611"/>
                    <a:pt x="229807" y="159957"/>
                  </a:cubicBezTo>
                  <a:lnTo>
                    <a:pt x="228175" y="159144"/>
                  </a:lnTo>
                  <a:cubicBezTo>
                    <a:pt x="219605" y="157114"/>
                    <a:pt x="214300" y="148587"/>
                    <a:pt x="215932" y="139653"/>
                  </a:cubicBezTo>
                  <a:cubicBezTo>
                    <a:pt x="215932" y="138841"/>
                    <a:pt x="215524" y="138029"/>
                    <a:pt x="215116" y="137623"/>
                  </a:cubicBezTo>
                  <a:cubicBezTo>
                    <a:pt x="215116" y="137623"/>
                    <a:pt x="213892" y="136405"/>
                    <a:pt x="212668" y="136405"/>
                  </a:cubicBezTo>
                  <a:close/>
                  <a:moveTo>
                    <a:pt x="201241" y="122192"/>
                  </a:moveTo>
                  <a:lnTo>
                    <a:pt x="212668" y="122192"/>
                  </a:lnTo>
                  <a:cubicBezTo>
                    <a:pt x="217973" y="122192"/>
                    <a:pt x="222870" y="124628"/>
                    <a:pt x="226134" y="128689"/>
                  </a:cubicBezTo>
                  <a:cubicBezTo>
                    <a:pt x="229399" y="132344"/>
                    <a:pt x="230623" y="137623"/>
                    <a:pt x="230215" y="142496"/>
                  </a:cubicBezTo>
                  <a:cubicBezTo>
                    <a:pt x="229399" y="144120"/>
                    <a:pt x="230623" y="145338"/>
                    <a:pt x="231847" y="145744"/>
                  </a:cubicBezTo>
                  <a:lnTo>
                    <a:pt x="233888" y="146150"/>
                  </a:lnTo>
                  <a:cubicBezTo>
                    <a:pt x="249395" y="150617"/>
                    <a:pt x="262861" y="157926"/>
                    <a:pt x="274696" y="168890"/>
                  </a:cubicBezTo>
                  <a:cubicBezTo>
                    <a:pt x="285306" y="158738"/>
                    <a:pt x="299180" y="150617"/>
                    <a:pt x="315095" y="146556"/>
                  </a:cubicBezTo>
                  <a:lnTo>
                    <a:pt x="317136" y="145744"/>
                  </a:lnTo>
                  <a:cubicBezTo>
                    <a:pt x="318768" y="145338"/>
                    <a:pt x="319584" y="144120"/>
                    <a:pt x="319176" y="142496"/>
                  </a:cubicBezTo>
                  <a:cubicBezTo>
                    <a:pt x="318360" y="137623"/>
                    <a:pt x="319992" y="132344"/>
                    <a:pt x="322849" y="128689"/>
                  </a:cubicBezTo>
                  <a:cubicBezTo>
                    <a:pt x="326113" y="124628"/>
                    <a:pt x="331010" y="122192"/>
                    <a:pt x="336723" y="122192"/>
                  </a:cubicBezTo>
                  <a:lnTo>
                    <a:pt x="347742" y="122192"/>
                  </a:lnTo>
                  <a:cubicBezTo>
                    <a:pt x="353047" y="122192"/>
                    <a:pt x="357944" y="124628"/>
                    <a:pt x="361616" y="128689"/>
                  </a:cubicBezTo>
                  <a:cubicBezTo>
                    <a:pt x="364473" y="132344"/>
                    <a:pt x="366105" y="137623"/>
                    <a:pt x="365289" y="142496"/>
                  </a:cubicBezTo>
                  <a:cubicBezTo>
                    <a:pt x="364881" y="144120"/>
                    <a:pt x="365697" y="145338"/>
                    <a:pt x="367329" y="145744"/>
                  </a:cubicBezTo>
                  <a:cubicBezTo>
                    <a:pt x="375083" y="147775"/>
                    <a:pt x="382836" y="151023"/>
                    <a:pt x="390182" y="155084"/>
                  </a:cubicBezTo>
                  <a:cubicBezTo>
                    <a:pt x="391406" y="155896"/>
                    <a:pt x="393854" y="155084"/>
                    <a:pt x="394263" y="154272"/>
                  </a:cubicBezTo>
                  <a:cubicBezTo>
                    <a:pt x="397527" y="149805"/>
                    <a:pt x="402016" y="146962"/>
                    <a:pt x="407321" y="146962"/>
                  </a:cubicBezTo>
                  <a:cubicBezTo>
                    <a:pt x="412626" y="146556"/>
                    <a:pt x="417523" y="148181"/>
                    <a:pt x="421196" y="151835"/>
                  </a:cubicBezTo>
                  <a:lnTo>
                    <a:pt x="428949" y="159551"/>
                  </a:lnTo>
                  <a:cubicBezTo>
                    <a:pt x="433030" y="163205"/>
                    <a:pt x="434662" y="168078"/>
                    <a:pt x="434254" y="172951"/>
                  </a:cubicBezTo>
                  <a:cubicBezTo>
                    <a:pt x="433846" y="178230"/>
                    <a:pt x="430990" y="182697"/>
                    <a:pt x="426909" y="185945"/>
                  </a:cubicBezTo>
                  <a:cubicBezTo>
                    <a:pt x="425276" y="186757"/>
                    <a:pt x="424868" y="188382"/>
                    <a:pt x="426093" y="189600"/>
                  </a:cubicBezTo>
                  <a:cubicBezTo>
                    <a:pt x="430173" y="196503"/>
                    <a:pt x="433030" y="203812"/>
                    <a:pt x="435478" y="211934"/>
                  </a:cubicBezTo>
                  <a:cubicBezTo>
                    <a:pt x="435887" y="213558"/>
                    <a:pt x="437519" y="213964"/>
                    <a:pt x="439151" y="213964"/>
                  </a:cubicBezTo>
                  <a:cubicBezTo>
                    <a:pt x="444048" y="213152"/>
                    <a:pt x="449761" y="214370"/>
                    <a:pt x="453434" y="218025"/>
                  </a:cubicBezTo>
                  <a:cubicBezTo>
                    <a:pt x="457107" y="220867"/>
                    <a:pt x="459555" y="225740"/>
                    <a:pt x="459555" y="231019"/>
                  </a:cubicBezTo>
                  <a:lnTo>
                    <a:pt x="459555" y="241983"/>
                  </a:lnTo>
                  <a:cubicBezTo>
                    <a:pt x="459555" y="246450"/>
                    <a:pt x="457107" y="251323"/>
                    <a:pt x="453434" y="254977"/>
                  </a:cubicBezTo>
                  <a:cubicBezTo>
                    <a:pt x="449761" y="258226"/>
                    <a:pt x="444048" y="259850"/>
                    <a:pt x="439151" y="258632"/>
                  </a:cubicBezTo>
                  <a:cubicBezTo>
                    <a:pt x="437519" y="258632"/>
                    <a:pt x="435887" y="259038"/>
                    <a:pt x="435478" y="260662"/>
                  </a:cubicBezTo>
                  <a:cubicBezTo>
                    <a:pt x="433030" y="268378"/>
                    <a:pt x="430173" y="276093"/>
                    <a:pt x="426093" y="283402"/>
                  </a:cubicBezTo>
                  <a:cubicBezTo>
                    <a:pt x="424868" y="284621"/>
                    <a:pt x="425276" y="285839"/>
                    <a:pt x="426909" y="286651"/>
                  </a:cubicBezTo>
                  <a:cubicBezTo>
                    <a:pt x="430990" y="289493"/>
                    <a:pt x="433846" y="293960"/>
                    <a:pt x="434254" y="299239"/>
                  </a:cubicBezTo>
                  <a:cubicBezTo>
                    <a:pt x="434662" y="304518"/>
                    <a:pt x="433030" y="309391"/>
                    <a:pt x="428949" y="313045"/>
                  </a:cubicBezTo>
                  <a:lnTo>
                    <a:pt x="421196" y="320761"/>
                  </a:lnTo>
                  <a:cubicBezTo>
                    <a:pt x="417523" y="324415"/>
                    <a:pt x="412218" y="326040"/>
                    <a:pt x="407321" y="325634"/>
                  </a:cubicBezTo>
                  <a:cubicBezTo>
                    <a:pt x="402016" y="325228"/>
                    <a:pt x="397527" y="322385"/>
                    <a:pt x="394263" y="318324"/>
                  </a:cubicBezTo>
                  <a:cubicBezTo>
                    <a:pt x="393854" y="317106"/>
                    <a:pt x="391406" y="316700"/>
                    <a:pt x="390182" y="317512"/>
                  </a:cubicBezTo>
                  <a:cubicBezTo>
                    <a:pt x="382836" y="321573"/>
                    <a:pt x="375083" y="324822"/>
                    <a:pt x="367329" y="326852"/>
                  </a:cubicBezTo>
                  <a:cubicBezTo>
                    <a:pt x="365697" y="327258"/>
                    <a:pt x="364881" y="328476"/>
                    <a:pt x="365289" y="330100"/>
                  </a:cubicBezTo>
                  <a:cubicBezTo>
                    <a:pt x="366105" y="334973"/>
                    <a:pt x="364473" y="340252"/>
                    <a:pt x="361616" y="343907"/>
                  </a:cubicBezTo>
                  <a:cubicBezTo>
                    <a:pt x="357944" y="347968"/>
                    <a:pt x="353047" y="349998"/>
                    <a:pt x="347742" y="349998"/>
                  </a:cubicBezTo>
                  <a:lnTo>
                    <a:pt x="336723" y="349998"/>
                  </a:lnTo>
                  <a:cubicBezTo>
                    <a:pt x="331010" y="349998"/>
                    <a:pt x="326113" y="347968"/>
                    <a:pt x="322849" y="343907"/>
                  </a:cubicBezTo>
                  <a:cubicBezTo>
                    <a:pt x="319992" y="340252"/>
                    <a:pt x="318360" y="334973"/>
                    <a:pt x="319176" y="330100"/>
                  </a:cubicBezTo>
                  <a:cubicBezTo>
                    <a:pt x="319584" y="329288"/>
                    <a:pt x="319584" y="328882"/>
                    <a:pt x="319584" y="328882"/>
                  </a:cubicBezTo>
                  <a:lnTo>
                    <a:pt x="319176" y="328882"/>
                  </a:lnTo>
                  <a:cubicBezTo>
                    <a:pt x="319176" y="328882"/>
                    <a:pt x="318768" y="328476"/>
                    <a:pt x="317952" y="328476"/>
                  </a:cubicBezTo>
                  <a:lnTo>
                    <a:pt x="315911" y="327664"/>
                  </a:lnTo>
                  <a:cubicBezTo>
                    <a:pt x="299588" y="323603"/>
                    <a:pt x="285306" y="315482"/>
                    <a:pt x="273879" y="303706"/>
                  </a:cubicBezTo>
                  <a:cubicBezTo>
                    <a:pt x="262453" y="314264"/>
                    <a:pt x="248987" y="322385"/>
                    <a:pt x="233480" y="326446"/>
                  </a:cubicBezTo>
                  <a:lnTo>
                    <a:pt x="232255" y="326852"/>
                  </a:lnTo>
                  <a:cubicBezTo>
                    <a:pt x="230623" y="327258"/>
                    <a:pt x="229399" y="328476"/>
                    <a:pt x="230215" y="330100"/>
                  </a:cubicBezTo>
                  <a:cubicBezTo>
                    <a:pt x="230623" y="334973"/>
                    <a:pt x="229399" y="340252"/>
                    <a:pt x="226134" y="343907"/>
                  </a:cubicBezTo>
                  <a:cubicBezTo>
                    <a:pt x="222870" y="347968"/>
                    <a:pt x="217973" y="349998"/>
                    <a:pt x="212668" y="349998"/>
                  </a:cubicBezTo>
                  <a:lnTo>
                    <a:pt x="201241" y="349998"/>
                  </a:lnTo>
                  <a:cubicBezTo>
                    <a:pt x="195936" y="349998"/>
                    <a:pt x="191039" y="347968"/>
                    <a:pt x="187775" y="343907"/>
                  </a:cubicBezTo>
                  <a:cubicBezTo>
                    <a:pt x="184510" y="340252"/>
                    <a:pt x="183286" y="334973"/>
                    <a:pt x="184102" y="330100"/>
                  </a:cubicBezTo>
                  <a:cubicBezTo>
                    <a:pt x="184510" y="328476"/>
                    <a:pt x="183286" y="327258"/>
                    <a:pt x="182062" y="326852"/>
                  </a:cubicBezTo>
                  <a:cubicBezTo>
                    <a:pt x="173900" y="324822"/>
                    <a:pt x="166147" y="321573"/>
                    <a:pt x="158801" y="317512"/>
                  </a:cubicBezTo>
                  <a:cubicBezTo>
                    <a:pt x="157577" y="316700"/>
                    <a:pt x="155537" y="317106"/>
                    <a:pt x="154721" y="318324"/>
                  </a:cubicBezTo>
                  <a:cubicBezTo>
                    <a:pt x="151864" y="322385"/>
                    <a:pt x="146967" y="325228"/>
                    <a:pt x="142070" y="325634"/>
                  </a:cubicBezTo>
                  <a:cubicBezTo>
                    <a:pt x="136765" y="326040"/>
                    <a:pt x="131460" y="324415"/>
                    <a:pt x="127787" y="320761"/>
                  </a:cubicBezTo>
                  <a:lnTo>
                    <a:pt x="120034" y="313045"/>
                  </a:lnTo>
                  <a:cubicBezTo>
                    <a:pt x="116361" y="309391"/>
                    <a:pt x="114729" y="304518"/>
                    <a:pt x="114729" y="299239"/>
                  </a:cubicBezTo>
                  <a:cubicBezTo>
                    <a:pt x="115545" y="293960"/>
                    <a:pt x="118402" y="289493"/>
                    <a:pt x="122482" y="286651"/>
                  </a:cubicBezTo>
                  <a:cubicBezTo>
                    <a:pt x="123707" y="285839"/>
                    <a:pt x="124115" y="284214"/>
                    <a:pt x="123298" y="283402"/>
                  </a:cubicBezTo>
                  <a:cubicBezTo>
                    <a:pt x="119218" y="276093"/>
                    <a:pt x="115953" y="268378"/>
                    <a:pt x="113505" y="260662"/>
                  </a:cubicBezTo>
                  <a:cubicBezTo>
                    <a:pt x="113505" y="259038"/>
                    <a:pt x="111872" y="258632"/>
                    <a:pt x="109832" y="258632"/>
                  </a:cubicBezTo>
                  <a:cubicBezTo>
                    <a:pt x="104935" y="259850"/>
                    <a:pt x="99630" y="258226"/>
                    <a:pt x="95549" y="254977"/>
                  </a:cubicBezTo>
                  <a:cubicBezTo>
                    <a:pt x="91876" y="251323"/>
                    <a:pt x="89836" y="246450"/>
                    <a:pt x="89836" y="241983"/>
                  </a:cubicBezTo>
                  <a:lnTo>
                    <a:pt x="89836" y="231019"/>
                  </a:lnTo>
                  <a:cubicBezTo>
                    <a:pt x="89836" y="225740"/>
                    <a:pt x="91876" y="220867"/>
                    <a:pt x="95549" y="218025"/>
                  </a:cubicBezTo>
                  <a:cubicBezTo>
                    <a:pt x="99630" y="214370"/>
                    <a:pt x="104935" y="213152"/>
                    <a:pt x="109832" y="213964"/>
                  </a:cubicBezTo>
                  <a:cubicBezTo>
                    <a:pt x="111872" y="213964"/>
                    <a:pt x="113505" y="213558"/>
                    <a:pt x="113505" y="211934"/>
                  </a:cubicBezTo>
                  <a:cubicBezTo>
                    <a:pt x="115953" y="203812"/>
                    <a:pt x="119218" y="196503"/>
                    <a:pt x="123298" y="189600"/>
                  </a:cubicBezTo>
                  <a:cubicBezTo>
                    <a:pt x="124115" y="188382"/>
                    <a:pt x="123707" y="186757"/>
                    <a:pt x="122482" y="185945"/>
                  </a:cubicBezTo>
                  <a:cubicBezTo>
                    <a:pt x="118402" y="182697"/>
                    <a:pt x="115545" y="178230"/>
                    <a:pt x="114729" y="172951"/>
                  </a:cubicBezTo>
                  <a:cubicBezTo>
                    <a:pt x="114729" y="168078"/>
                    <a:pt x="116361" y="163205"/>
                    <a:pt x="120034" y="159551"/>
                  </a:cubicBezTo>
                  <a:lnTo>
                    <a:pt x="127787" y="151835"/>
                  </a:lnTo>
                  <a:cubicBezTo>
                    <a:pt x="131460" y="148181"/>
                    <a:pt x="136765" y="146556"/>
                    <a:pt x="142070" y="146962"/>
                  </a:cubicBezTo>
                  <a:cubicBezTo>
                    <a:pt x="146967" y="146962"/>
                    <a:pt x="151864" y="149805"/>
                    <a:pt x="154721" y="154272"/>
                  </a:cubicBezTo>
                  <a:cubicBezTo>
                    <a:pt x="155537" y="155084"/>
                    <a:pt x="157577" y="155896"/>
                    <a:pt x="158801" y="155084"/>
                  </a:cubicBezTo>
                  <a:cubicBezTo>
                    <a:pt x="166147" y="151023"/>
                    <a:pt x="173900" y="147775"/>
                    <a:pt x="182062" y="145744"/>
                  </a:cubicBezTo>
                  <a:cubicBezTo>
                    <a:pt x="183286" y="145338"/>
                    <a:pt x="184510" y="144120"/>
                    <a:pt x="184102" y="142496"/>
                  </a:cubicBezTo>
                  <a:cubicBezTo>
                    <a:pt x="183286" y="137623"/>
                    <a:pt x="184510" y="132344"/>
                    <a:pt x="187775" y="128689"/>
                  </a:cubicBezTo>
                  <a:cubicBezTo>
                    <a:pt x="191039" y="124628"/>
                    <a:pt x="195936" y="122192"/>
                    <a:pt x="201241" y="122192"/>
                  </a:cubicBezTo>
                  <a:close/>
                  <a:moveTo>
                    <a:pt x="13832" y="77442"/>
                  </a:moveTo>
                  <a:lnTo>
                    <a:pt x="13832" y="233957"/>
                  </a:lnTo>
                  <a:lnTo>
                    <a:pt x="15460" y="385581"/>
                  </a:lnTo>
                  <a:cubicBezTo>
                    <a:pt x="15460" y="396993"/>
                    <a:pt x="26037" y="398624"/>
                    <a:pt x="32547" y="398624"/>
                  </a:cubicBezTo>
                  <a:lnTo>
                    <a:pt x="516270" y="398624"/>
                  </a:lnTo>
                  <a:cubicBezTo>
                    <a:pt x="522373" y="398624"/>
                    <a:pt x="533357" y="396993"/>
                    <a:pt x="533357" y="385581"/>
                  </a:cubicBezTo>
                  <a:lnTo>
                    <a:pt x="532544" y="77442"/>
                  </a:lnTo>
                  <a:close/>
                  <a:moveTo>
                    <a:pt x="130949" y="26953"/>
                  </a:moveTo>
                  <a:cubicBezTo>
                    <a:pt x="136868" y="26953"/>
                    <a:pt x="141518" y="31835"/>
                    <a:pt x="141518" y="37531"/>
                  </a:cubicBezTo>
                  <a:cubicBezTo>
                    <a:pt x="141518" y="43634"/>
                    <a:pt x="136868" y="48109"/>
                    <a:pt x="130949" y="48109"/>
                  </a:cubicBezTo>
                  <a:cubicBezTo>
                    <a:pt x="125030" y="48109"/>
                    <a:pt x="120380" y="43634"/>
                    <a:pt x="120380" y="37531"/>
                  </a:cubicBezTo>
                  <a:cubicBezTo>
                    <a:pt x="120380" y="31835"/>
                    <a:pt x="125030" y="26953"/>
                    <a:pt x="130949" y="26953"/>
                  </a:cubicBezTo>
                  <a:close/>
                  <a:moveTo>
                    <a:pt x="88542" y="26953"/>
                  </a:moveTo>
                  <a:cubicBezTo>
                    <a:pt x="94076" y="26953"/>
                    <a:pt x="98424" y="31835"/>
                    <a:pt x="98424" y="37531"/>
                  </a:cubicBezTo>
                  <a:cubicBezTo>
                    <a:pt x="98424" y="43634"/>
                    <a:pt x="94076" y="48109"/>
                    <a:pt x="88542" y="48109"/>
                  </a:cubicBezTo>
                  <a:cubicBezTo>
                    <a:pt x="83404" y="48109"/>
                    <a:pt x="79056" y="43634"/>
                    <a:pt x="79056" y="37531"/>
                  </a:cubicBezTo>
                  <a:cubicBezTo>
                    <a:pt x="79056" y="31835"/>
                    <a:pt x="83404" y="26953"/>
                    <a:pt x="88542" y="26953"/>
                  </a:cubicBezTo>
                  <a:close/>
                  <a:moveTo>
                    <a:pt x="48299" y="26953"/>
                  </a:moveTo>
                  <a:cubicBezTo>
                    <a:pt x="54218" y="26953"/>
                    <a:pt x="58868" y="31835"/>
                    <a:pt x="58868" y="37531"/>
                  </a:cubicBezTo>
                  <a:cubicBezTo>
                    <a:pt x="58868" y="43634"/>
                    <a:pt x="54218" y="48109"/>
                    <a:pt x="48299" y="48109"/>
                  </a:cubicBezTo>
                  <a:cubicBezTo>
                    <a:pt x="42380" y="48109"/>
                    <a:pt x="37730" y="43634"/>
                    <a:pt x="37730" y="37531"/>
                  </a:cubicBezTo>
                  <a:cubicBezTo>
                    <a:pt x="37730" y="31835"/>
                    <a:pt x="42380" y="26953"/>
                    <a:pt x="48299" y="26953"/>
                  </a:cubicBezTo>
                  <a:close/>
                  <a:moveTo>
                    <a:pt x="31326" y="14266"/>
                  </a:moveTo>
                  <a:cubicBezTo>
                    <a:pt x="21562" y="14266"/>
                    <a:pt x="13832" y="22417"/>
                    <a:pt x="13832" y="32200"/>
                  </a:cubicBezTo>
                  <a:lnTo>
                    <a:pt x="13832" y="62769"/>
                  </a:lnTo>
                  <a:lnTo>
                    <a:pt x="532137" y="62769"/>
                  </a:lnTo>
                  <a:lnTo>
                    <a:pt x="532137" y="32200"/>
                  </a:lnTo>
                  <a:cubicBezTo>
                    <a:pt x="532137" y="22417"/>
                    <a:pt x="524407" y="14266"/>
                    <a:pt x="515050" y="14266"/>
                  </a:cubicBezTo>
                  <a:close/>
                  <a:moveTo>
                    <a:pt x="31326" y="0"/>
                  </a:moveTo>
                  <a:lnTo>
                    <a:pt x="515050" y="0"/>
                  </a:lnTo>
                  <a:cubicBezTo>
                    <a:pt x="532137" y="0"/>
                    <a:pt x="546376" y="14266"/>
                    <a:pt x="546376" y="32200"/>
                  </a:cubicBezTo>
                  <a:lnTo>
                    <a:pt x="547596" y="385581"/>
                  </a:lnTo>
                  <a:cubicBezTo>
                    <a:pt x="547596" y="402292"/>
                    <a:pt x="534985" y="412889"/>
                    <a:pt x="516270" y="412889"/>
                  </a:cubicBezTo>
                  <a:lnTo>
                    <a:pt x="32547" y="412889"/>
                  </a:lnTo>
                  <a:cubicBezTo>
                    <a:pt x="13425" y="412889"/>
                    <a:pt x="814" y="402292"/>
                    <a:pt x="814" y="385581"/>
                  </a:cubicBezTo>
                  <a:lnTo>
                    <a:pt x="0" y="233957"/>
                  </a:lnTo>
                  <a:lnTo>
                    <a:pt x="0" y="32200"/>
                  </a:lnTo>
                  <a:cubicBezTo>
                    <a:pt x="0" y="14266"/>
                    <a:pt x="13832" y="0"/>
                    <a:pt x="31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09DC2479-216A-C2B9-FF45-D2C157869BF0}"/>
                </a:ext>
              </a:extLst>
            </p:cNvPr>
            <p:cNvSpPr txBox="1"/>
            <p:nvPr/>
          </p:nvSpPr>
          <p:spPr>
            <a:xfrm>
              <a:off x="3598085" y="3866883"/>
              <a:ext cx="7809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000" dirty="0"/>
                <a:t>Application</a:t>
              </a:r>
            </a:p>
          </p:txBody>
        </p:sp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73D35DB-ECA1-62D2-AAD4-CDFB8989FA1B}"/>
              </a:ext>
            </a:extLst>
          </p:cNvPr>
          <p:cNvGrpSpPr/>
          <p:nvPr/>
        </p:nvGrpSpPr>
        <p:grpSpPr>
          <a:xfrm>
            <a:off x="6289349" y="3177095"/>
            <a:ext cx="780983" cy="1097901"/>
            <a:chOff x="5369161" y="3163488"/>
            <a:chExt cx="780983" cy="1097901"/>
          </a:xfrm>
        </p:grpSpPr>
        <p:pic>
          <p:nvPicPr>
            <p:cNvPr id="6" name="Grafika 5" descr="Laptop kontur">
              <a:extLst>
                <a:ext uri="{FF2B5EF4-FFF2-40B4-BE49-F238E27FC236}">
                  <a16:creationId xmlns:a16="http://schemas.microsoft.com/office/drawing/2014/main" id="{FF44544E-6305-3C0B-CB34-DA6AAEFA1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04905" y="3163488"/>
              <a:ext cx="709494" cy="709494"/>
            </a:xfrm>
            <a:prstGeom prst="rect">
              <a:avLst/>
            </a:prstGeom>
          </p:spPr>
        </p:pic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9D55302D-1D5F-9319-DD78-FD6579FC7774}"/>
                </a:ext>
              </a:extLst>
            </p:cNvPr>
            <p:cNvSpPr txBox="1"/>
            <p:nvPr/>
          </p:nvSpPr>
          <p:spPr>
            <a:xfrm>
              <a:off x="5369161" y="3861279"/>
              <a:ext cx="7809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000" dirty="0"/>
                <a:t>Application</a:t>
              </a:r>
            </a:p>
            <a:p>
              <a:pPr algn="ctr"/>
              <a:r>
                <a:rPr lang="pl-PL" sz="1000" dirty="0" err="1"/>
                <a:t>installed</a:t>
              </a:r>
              <a:endParaRPr lang="pl-PL" sz="1000" dirty="0"/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808D670A-5140-4B2D-CF58-384B5D4771EA}"/>
              </a:ext>
            </a:extLst>
          </p:cNvPr>
          <p:cNvGrpSpPr/>
          <p:nvPr/>
        </p:nvGrpSpPr>
        <p:grpSpPr>
          <a:xfrm>
            <a:off x="8119047" y="3325921"/>
            <a:ext cx="780983" cy="949075"/>
            <a:chOff x="7140241" y="3306710"/>
            <a:chExt cx="780983" cy="949075"/>
          </a:xfrm>
        </p:grpSpPr>
        <p:sp>
          <p:nvSpPr>
            <p:cNvPr id="7" name="Freeform 28">
              <a:extLst>
                <a:ext uri="{FF2B5EF4-FFF2-40B4-BE49-F238E27FC236}">
                  <a16:creationId xmlns:a16="http://schemas.microsoft.com/office/drawing/2014/main" id="{B8D1334A-7BEA-CC25-5F10-764C7EAC1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6931" y="3306710"/>
              <a:ext cx="547596" cy="394921"/>
            </a:xfrm>
            <a:custGeom>
              <a:avLst/>
              <a:gdLst>
                <a:gd name="connsiteX0" fmla="*/ 418762 w 547596"/>
                <a:gd name="connsiteY0" fmla="*/ 334232 h 394921"/>
                <a:gd name="connsiteX1" fmla="*/ 509742 w 547596"/>
                <a:gd name="connsiteY1" fmla="*/ 334232 h 394921"/>
                <a:gd name="connsiteX2" fmla="*/ 517053 w 547596"/>
                <a:gd name="connsiteY2" fmla="*/ 341420 h 394921"/>
                <a:gd name="connsiteX3" fmla="*/ 509742 w 547596"/>
                <a:gd name="connsiteY3" fmla="*/ 348208 h 394921"/>
                <a:gd name="connsiteX4" fmla="*/ 418762 w 547596"/>
                <a:gd name="connsiteY4" fmla="*/ 348208 h 394921"/>
                <a:gd name="connsiteX5" fmla="*/ 411451 w 547596"/>
                <a:gd name="connsiteY5" fmla="*/ 341420 h 394921"/>
                <a:gd name="connsiteX6" fmla="*/ 418762 w 547596"/>
                <a:gd name="connsiteY6" fmla="*/ 334232 h 394921"/>
                <a:gd name="connsiteX7" fmla="*/ 190602 w 547596"/>
                <a:gd name="connsiteY7" fmla="*/ 334232 h 394921"/>
                <a:gd name="connsiteX8" fmla="*/ 373165 w 547596"/>
                <a:gd name="connsiteY8" fmla="*/ 334232 h 394921"/>
                <a:gd name="connsiteX9" fmla="*/ 380500 w 547596"/>
                <a:gd name="connsiteY9" fmla="*/ 341420 h 394921"/>
                <a:gd name="connsiteX10" fmla="*/ 373165 w 547596"/>
                <a:gd name="connsiteY10" fmla="*/ 348208 h 394921"/>
                <a:gd name="connsiteX11" fmla="*/ 190602 w 547596"/>
                <a:gd name="connsiteY11" fmla="*/ 348208 h 394921"/>
                <a:gd name="connsiteX12" fmla="*/ 183267 w 547596"/>
                <a:gd name="connsiteY12" fmla="*/ 341420 h 394921"/>
                <a:gd name="connsiteX13" fmla="*/ 190602 w 547596"/>
                <a:gd name="connsiteY13" fmla="*/ 334232 h 394921"/>
                <a:gd name="connsiteX14" fmla="*/ 37561 w 547596"/>
                <a:gd name="connsiteY14" fmla="*/ 334232 h 394921"/>
                <a:gd name="connsiteX15" fmla="*/ 83790 w 547596"/>
                <a:gd name="connsiteY15" fmla="*/ 334232 h 394921"/>
                <a:gd name="connsiteX16" fmla="*/ 91220 w 547596"/>
                <a:gd name="connsiteY16" fmla="*/ 341420 h 394921"/>
                <a:gd name="connsiteX17" fmla="*/ 83790 w 547596"/>
                <a:gd name="connsiteY17" fmla="*/ 348208 h 394921"/>
                <a:gd name="connsiteX18" fmla="*/ 37561 w 547596"/>
                <a:gd name="connsiteY18" fmla="*/ 348208 h 394921"/>
                <a:gd name="connsiteX19" fmla="*/ 30544 w 547596"/>
                <a:gd name="connsiteY19" fmla="*/ 341420 h 394921"/>
                <a:gd name="connsiteX20" fmla="*/ 37561 w 547596"/>
                <a:gd name="connsiteY20" fmla="*/ 334232 h 394921"/>
                <a:gd name="connsiteX21" fmla="*/ 251673 w 547596"/>
                <a:gd name="connsiteY21" fmla="*/ 289309 h 394921"/>
                <a:gd name="connsiteX22" fmla="*/ 493969 w 547596"/>
                <a:gd name="connsiteY22" fmla="*/ 289309 h 394921"/>
                <a:gd name="connsiteX23" fmla="*/ 500881 w 547596"/>
                <a:gd name="connsiteY23" fmla="*/ 296496 h 394921"/>
                <a:gd name="connsiteX24" fmla="*/ 493969 w 547596"/>
                <a:gd name="connsiteY24" fmla="*/ 303285 h 394921"/>
                <a:gd name="connsiteX25" fmla="*/ 251673 w 547596"/>
                <a:gd name="connsiteY25" fmla="*/ 303285 h 394921"/>
                <a:gd name="connsiteX26" fmla="*/ 244355 w 547596"/>
                <a:gd name="connsiteY26" fmla="*/ 296496 h 394921"/>
                <a:gd name="connsiteX27" fmla="*/ 251673 w 547596"/>
                <a:gd name="connsiteY27" fmla="*/ 289309 h 394921"/>
                <a:gd name="connsiteX28" fmla="*/ 129162 w 547596"/>
                <a:gd name="connsiteY28" fmla="*/ 289309 h 394921"/>
                <a:gd name="connsiteX29" fmla="*/ 206002 w 547596"/>
                <a:gd name="connsiteY29" fmla="*/ 289309 h 394921"/>
                <a:gd name="connsiteX30" fmla="*/ 213398 w 547596"/>
                <a:gd name="connsiteY30" fmla="*/ 296496 h 394921"/>
                <a:gd name="connsiteX31" fmla="*/ 206002 w 547596"/>
                <a:gd name="connsiteY31" fmla="*/ 303285 h 394921"/>
                <a:gd name="connsiteX32" fmla="*/ 129162 w 547596"/>
                <a:gd name="connsiteY32" fmla="*/ 303285 h 394921"/>
                <a:gd name="connsiteX33" fmla="*/ 122177 w 547596"/>
                <a:gd name="connsiteY33" fmla="*/ 296496 h 394921"/>
                <a:gd name="connsiteX34" fmla="*/ 129162 w 547596"/>
                <a:gd name="connsiteY34" fmla="*/ 289309 h 394921"/>
                <a:gd name="connsiteX35" fmla="*/ 37561 w 547596"/>
                <a:gd name="connsiteY35" fmla="*/ 289309 h 394921"/>
                <a:gd name="connsiteX36" fmla="*/ 83790 w 547596"/>
                <a:gd name="connsiteY36" fmla="*/ 289309 h 394921"/>
                <a:gd name="connsiteX37" fmla="*/ 91220 w 547596"/>
                <a:gd name="connsiteY37" fmla="*/ 296496 h 394921"/>
                <a:gd name="connsiteX38" fmla="*/ 83790 w 547596"/>
                <a:gd name="connsiteY38" fmla="*/ 303285 h 394921"/>
                <a:gd name="connsiteX39" fmla="*/ 37561 w 547596"/>
                <a:gd name="connsiteY39" fmla="*/ 303285 h 394921"/>
                <a:gd name="connsiteX40" fmla="*/ 30544 w 547596"/>
                <a:gd name="connsiteY40" fmla="*/ 296496 h 394921"/>
                <a:gd name="connsiteX41" fmla="*/ 37561 w 547596"/>
                <a:gd name="connsiteY41" fmla="*/ 289309 h 394921"/>
                <a:gd name="connsiteX42" fmla="*/ 373447 w 547596"/>
                <a:gd name="connsiteY42" fmla="*/ 242588 h 394921"/>
                <a:gd name="connsiteX43" fmla="*/ 479186 w 547596"/>
                <a:gd name="connsiteY43" fmla="*/ 242588 h 394921"/>
                <a:gd name="connsiteX44" fmla="*/ 486506 w 547596"/>
                <a:gd name="connsiteY44" fmla="*/ 249376 h 394921"/>
                <a:gd name="connsiteX45" fmla="*/ 479186 w 547596"/>
                <a:gd name="connsiteY45" fmla="*/ 256564 h 394921"/>
                <a:gd name="connsiteX46" fmla="*/ 373447 w 547596"/>
                <a:gd name="connsiteY46" fmla="*/ 256564 h 394921"/>
                <a:gd name="connsiteX47" fmla="*/ 366533 w 547596"/>
                <a:gd name="connsiteY47" fmla="*/ 249376 h 394921"/>
                <a:gd name="connsiteX48" fmla="*/ 373447 w 547596"/>
                <a:gd name="connsiteY48" fmla="*/ 242588 h 394921"/>
                <a:gd name="connsiteX49" fmla="*/ 143915 w 547596"/>
                <a:gd name="connsiteY49" fmla="*/ 242588 h 394921"/>
                <a:gd name="connsiteX50" fmla="*/ 312046 w 547596"/>
                <a:gd name="connsiteY50" fmla="*/ 242588 h 394921"/>
                <a:gd name="connsiteX51" fmla="*/ 319410 w 547596"/>
                <a:gd name="connsiteY51" fmla="*/ 249376 h 394921"/>
                <a:gd name="connsiteX52" fmla="*/ 312046 w 547596"/>
                <a:gd name="connsiteY52" fmla="*/ 256564 h 394921"/>
                <a:gd name="connsiteX53" fmla="*/ 143915 w 547596"/>
                <a:gd name="connsiteY53" fmla="*/ 256564 h 394921"/>
                <a:gd name="connsiteX54" fmla="*/ 136552 w 547596"/>
                <a:gd name="connsiteY54" fmla="*/ 249376 h 394921"/>
                <a:gd name="connsiteX55" fmla="*/ 143915 w 547596"/>
                <a:gd name="connsiteY55" fmla="*/ 242588 h 394921"/>
                <a:gd name="connsiteX56" fmla="*/ 37561 w 547596"/>
                <a:gd name="connsiteY56" fmla="*/ 242588 h 394921"/>
                <a:gd name="connsiteX57" fmla="*/ 83790 w 547596"/>
                <a:gd name="connsiteY57" fmla="*/ 242588 h 394921"/>
                <a:gd name="connsiteX58" fmla="*/ 91220 w 547596"/>
                <a:gd name="connsiteY58" fmla="*/ 249376 h 394921"/>
                <a:gd name="connsiteX59" fmla="*/ 83790 w 547596"/>
                <a:gd name="connsiteY59" fmla="*/ 256564 h 394921"/>
                <a:gd name="connsiteX60" fmla="*/ 37561 w 547596"/>
                <a:gd name="connsiteY60" fmla="*/ 256564 h 394921"/>
                <a:gd name="connsiteX61" fmla="*/ 30544 w 547596"/>
                <a:gd name="connsiteY61" fmla="*/ 249376 h 394921"/>
                <a:gd name="connsiteX62" fmla="*/ 37561 w 547596"/>
                <a:gd name="connsiteY62" fmla="*/ 242588 h 394921"/>
                <a:gd name="connsiteX63" fmla="*/ 312334 w 547596"/>
                <a:gd name="connsiteY63" fmla="*/ 197663 h 394921"/>
                <a:gd name="connsiteX64" fmla="*/ 418528 w 547596"/>
                <a:gd name="connsiteY64" fmla="*/ 197663 h 394921"/>
                <a:gd name="connsiteX65" fmla="*/ 425419 w 547596"/>
                <a:gd name="connsiteY65" fmla="*/ 204850 h 394921"/>
                <a:gd name="connsiteX66" fmla="*/ 418528 w 547596"/>
                <a:gd name="connsiteY66" fmla="*/ 211639 h 394921"/>
                <a:gd name="connsiteX67" fmla="*/ 312334 w 547596"/>
                <a:gd name="connsiteY67" fmla="*/ 211639 h 394921"/>
                <a:gd name="connsiteX68" fmla="*/ 305444 w 547596"/>
                <a:gd name="connsiteY68" fmla="*/ 204850 h 394921"/>
                <a:gd name="connsiteX69" fmla="*/ 312334 w 547596"/>
                <a:gd name="connsiteY69" fmla="*/ 197663 h 394921"/>
                <a:gd name="connsiteX70" fmla="*/ 129074 w 547596"/>
                <a:gd name="connsiteY70" fmla="*/ 197663 h 394921"/>
                <a:gd name="connsiteX71" fmla="*/ 265800 w 547596"/>
                <a:gd name="connsiteY71" fmla="*/ 197663 h 394921"/>
                <a:gd name="connsiteX72" fmla="*/ 272697 w 547596"/>
                <a:gd name="connsiteY72" fmla="*/ 204850 h 394921"/>
                <a:gd name="connsiteX73" fmla="*/ 265800 w 547596"/>
                <a:gd name="connsiteY73" fmla="*/ 211639 h 394921"/>
                <a:gd name="connsiteX74" fmla="*/ 129074 w 547596"/>
                <a:gd name="connsiteY74" fmla="*/ 211639 h 394921"/>
                <a:gd name="connsiteX75" fmla="*/ 122177 w 547596"/>
                <a:gd name="connsiteY75" fmla="*/ 204850 h 394921"/>
                <a:gd name="connsiteX76" fmla="*/ 129074 w 547596"/>
                <a:gd name="connsiteY76" fmla="*/ 197663 h 394921"/>
                <a:gd name="connsiteX77" fmla="*/ 37561 w 547596"/>
                <a:gd name="connsiteY77" fmla="*/ 197663 h 394921"/>
                <a:gd name="connsiteX78" fmla="*/ 83790 w 547596"/>
                <a:gd name="connsiteY78" fmla="*/ 197663 h 394921"/>
                <a:gd name="connsiteX79" fmla="*/ 91220 w 547596"/>
                <a:gd name="connsiteY79" fmla="*/ 204850 h 394921"/>
                <a:gd name="connsiteX80" fmla="*/ 83790 w 547596"/>
                <a:gd name="connsiteY80" fmla="*/ 211639 h 394921"/>
                <a:gd name="connsiteX81" fmla="*/ 37561 w 547596"/>
                <a:gd name="connsiteY81" fmla="*/ 211639 h 394921"/>
                <a:gd name="connsiteX82" fmla="*/ 30544 w 547596"/>
                <a:gd name="connsiteY82" fmla="*/ 204850 h 394921"/>
                <a:gd name="connsiteX83" fmla="*/ 37561 w 547596"/>
                <a:gd name="connsiteY83" fmla="*/ 197663 h 394921"/>
                <a:gd name="connsiteX84" fmla="*/ 387838 w 547596"/>
                <a:gd name="connsiteY84" fmla="*/ 150943 h 394921"/>
                <a:gd name="connsiteX85" fmla="*/ 479575 w 547596"/>
                <a:gd name="connsiteY85" fmla="*/ 150943 h 394921"/>
                <a:gd name="connsiteX86" fmla="*/ 486506 w 547596"/>
                <a:gd name="connsiteY86" fmla="*/ 157731 h 394921"/>
                <a:gd name="connsiteX87" fmla="*/ 479575 w 547596"/>
                <a:gd name="connsiteY87" fmla="*/ 164919 h 394921"/>
                <a:gd name="connsiteX88" fmla="*/ 387838 w 547596"/>
                <a:gd name="connsiteY88" fmla="*/ 164919 h 394921"/>
                <a:gd name="connsiteX89" fmla="*/ 380907 w 547596"/>
                <a:gd name="connsiteY89" fmla="*/ 157731 h 394921"/>
                <a:gd name="connsiteX90" fmla="*/ 387838 w 547596"/>
                <a:gd name="connsiteY90" fmla="*/ 150943 h 394921"/>
                <a:gd name="connsiteX91" fmla="*/ 159650 w 547596"/>
                <a:gd name="connsiteY91" fmla="*/ 150943 h 394921"/>
                <a:gd name="connsiteX92" fmla="*/ 342620 w 547596"/>
                <a:gd name="connsiteY92" fmla="*/ 150943 h 394921"/>
                <a:gd name="connsiteX93" fmla="*/ 349955 w 547596"/>
                <a:gd name="connsiteY93" fmla="*/ 157731 h 394921"/>
                <a:gd name="connsiteX94" fmla="*/ 342620 w 547596"/>
                <a:gd name="connsiteY94" fmla="*/ 164919 h 394921"/>
                <a:gd name="connsiteX95" fmla="*/ 159650 w 547596"/>
                <a:gd name="connsiteY95" fmla="*/ 164919 h 394921"/>
                <a:gd name="connsiteX96" fmla="*/ 152722 w 547596"/>
                <a:gd name="connsiteY96" fmla="*/ 157731 h 394921"/>
                <a:gd name="connsiteX97" fmla="*/ 159650 w 547596"/>
                <a:gd name="connsiteY97" fmla="*/ 150943 h 394921"/>
                <a:gd name="connsiteX98" fmla="*/ 37561 w 547596"/>
                <a:gd name="connsiteY98" fmla="*/ 150943 h 394921"/>
                <a:gd name="connsiteX99" fmla="*/ 83790 w 547596"/>
                <a:gd name="connsiteY99" fmla="*/ 150943 h 394921"/>
                <a:gd name="connsiteX100" fmla="*/ 91220 w 547596"/>
                <a:gd name="connsiteY100" fmla="*/ 157731 h 394921"/>
                <a:gd name="connsiteX101" fmla="*/ 83790 w 547596"/>
                <a:gd name="connsiteY101" fmla="*/ 164919 h 394921"/>
                <a:gd name="connsiteX102" fmla="*/ 37561 w 547596"/>
                <a:gd name="connsiteY102" fmla="*/ 164919 h 394921"/>
                <a:gd name="connsiteX103" fmla="*/ 30544 w 547596"/>
                <a:gd name="connsiteY103" fmla="*/ 157731 h 394921"/>
                <a:gd name="connsiteX104" fmla="*/ 37561 w 547596"/>
                <a:gd name="connsiteY104" fmla="*/ 150943 h 394921"/>
                <a:gd name="connsiteX105" fmla="*/ 373430 w 547596"/>
                <a:gd name="connsiteY105" fmla="*/ 106020 h 394921"/>
                <a:gd name="connsiteX106" fmla="*/ 434287 w 547596"/>
                <a:gd name="connsiteY106" fmla="*/ 106020 h 394921"/>
                <a:gd name="connsiteX107" fmla="*/ 441589 w 547596"/>
                <a:gd name="connsiteY107" fmla="*/ 113207 h 394921"/>
                <a:gd name="connsiteX108" fmla="*/ 434287 w 547596"/>
                <a:gd name="connsiteY108" fmla="*/ 119996 h 394921"/>
                <a:gd name="connsiteX109" fmla="*/ 373430 w 547596"/>
                <a:gd name="connsiteY109" fmla="*/ 119996 h 394921"/>
                <a:gd name="connsiteX110" fmla="*/ 366533 w 547596"/>
                <a:gd name="connsiteY110" fmla="*/ 113207 h 394921"/>
                <a:gd name="connsiteX111" fmla="*/ 373430 w 547596"/>
                <a:gd name="connsiteY111" fmla="*/ 106020 h 394921"/>
                <a:gd name="connsiteX112" fmla="*/ 130881 w 547596"/>
                <a:gd name="connsiteY112" fmla="*/ 106020 h 394921"/>
                <a:gd name="connsiteX113" fmla="*/ 312098 w 547596"/>
                <a:gd name="connsiteY113" fmla="*/ 106020 h 394921"/>
                <a:gd name="connsiteX114" fmla="*/ 319412 w 547596"/>
                <a:gd name="connsiteY114" fmla="*/ 113207 h 394921"/>
                <a:gd name="connsiteX115" fmla="*/ 312098 w 547596"/>
                <a:gd name="connsiteY115" fmla="*/ 119996 h 394921"/>
                <a:gd name="connsiteX116" fmla="*/ 130881 w 547596"/>
                <a:gd name="connsiteY116" fmla="*/ 119996 h 394921"/>
                <a:gd name="connsiteX117" fmla="*/ 123974 w 547596"/>
                <a:gd name="connsiteY117" fmla="*/ 113207 h 394921"/>
                <a:gd name="connsiteX118" fmla="*/ 130881 w 547596"/>
                <a:gd name="connsiteY118" fmla="*/ 106020 h 394921"/>
                <a:gd name="connsiteX119" fmla="*/ 37561 w 547596"/>
                <a:gd name="connsiteY119" fmla="*/ 106020 h 394921"/>
                <a:gd name="connsiteX120" fmla="*/ 83790 w 547596"/>
                <a:gd name="connsiteY120" fmla="*/ 106020 h 394921"/>
                <a:gd name="connsiteX121" fmla="*/ 91220 w 547596"/>
                <a:gd name="connsiteY121" fmla="*/ 113207 h 394921"/>
                <a:gd name="connsiteX122" fmla="*/ 83790 w 547596"/>
                <a:gd name="connsiteY122" fmla="*/ 119996 h 394921"/>
                <a:gd name="connsiteX123" fmla="*/ 37561 w 547596"/>
                <a:gd name="connsiteY123" fmla="*/ 119996 h 394921"/>
                <a:gd name="connsiteX124" fmla="*/ 30544 w 547596"/>
                <a:gd name="connsiteY124" fmla="*/ 113207 h 394921"/>
                <a:gd name="connsiteX125" fmla="*/ 37561 w 547596"/>
                <a:gd name="connsiteY125" fmla="*/ 106020 h 394921"/>
                <a:gd name="connsiteX126" fmla="*/ 14260 w 547596"/>
                <a:gd name="connsiteY126" fmla="*/ 77356 h 394921"/>
                <a:gd name="connsiteX127" fmla="*/ 14260 w 547596"/>
                <a:gd name="connsiteY127" fmla="*/ 367236 h 394921"/>
                <a:gd name="connsiteX128" fmla="*/ 31780 w 547596"/>
                <a:gd name="connsiteY128" fmla="*/ 380264 h 394921"/>
                <a:gd name="connsiteX129" fmla="*/ 515816 w 547596"/>
                <a:gd name="connsiteY129" fmla="*/ 380264 h 394921"/>
                <a:gd name="connsiteX130" fmla="*/ 533335 w 547596"/>
                <a:gd name="connsiteY130" fmla="*/ 367236 h 394921"/>
                <a:gd name="connsiteX131" fmla="*/ 533335 w 547596"/>
                <a:gd name="connsiteY131" fmla="*/ 77356 h 394921"/>
                <a:gd name="connsiteX132" fmla="*/ 129868 w 547596"/>
                <a:gd name="connsiteY132" fmla="*/ 26954 h 394921"/>
                <a:gd name="connsiteX133" fmla="*/ 139750 w 547596"/>
                <a:gd name="connsiteY133" fmla="*/ 37125 h 394921"/>
                <a:gd name="connsiteX134" fmla="*/ 129868 w 547596"/>
                <a:gd name="connsiteY134" fmla="*/ 48110 h 394921"/>
                <a:gd name="connsiteX135" fmla="*/ 120381 w 547596"/>
                <a:gd name="connsiteY135" fmla="*/ 37125 h 394921"/>
                <a:gd name="connsiteX136" fmla="*/ 129868 w 547596"/>
                <a:gd name="connsiteY136" fmla="*/ 26954 h 394921"/>
                <a:gd name="connsiteX137" fmla="*/ 89836 w 547596"/>
                <a:gd name="connsiteY137" fmla="*/ 26954 h 394921"/>
                <a:gd name="connsiteX138" fmla="*/ 100202 w 547596"/>
                <a:gd name="connsiteY138" fmla="*/ 37125 h 394921"/>
                <a:gd name="connsiteX139" fmla="*/ 89836 w 547596"/>
                <a:gd name="connsiteY139" fmla="*/ 48110 h 394921"/>
                <a:gd name="connsiteX140" fmla="*/ 79056 w 547596"/>
                <a:gd name="connsiteY140" fmla="*/ 37125 h 394921"/>
                <a:gd name="connsiteX141" fmla="*/ 89836 w 547596"/>
                <a:gd name="connsiteY141" fmla="*/ 26954 h 394921"/>
                <a:gd name="connsiteX142" fmla="*/ 48299 w 547596"/>
                <a:gd name="connsiteY142" fmla="*/ 26954 h 394921"/>
                <a:gd name="connsiteX143" fmla="*/ 58868 w 547596"/>
                <a:gd name="connsiteY143" fmla="*/ 37125 h 394921"/>
                <a:gd name="connsiteX144" fmla="*/ 48299 w 547596"/>
                <a:gd name="connsiteY144" fmla="*/ 48110 h 394921"/>
                <a:gd name="connsiteX145" fmla="*/ 37730 w 547596"/>
                <a:gd name="connsiteY145" fmla="*/ 37125 h 394921"/>
                <a:gd name="connsiteX146" fmla="*/ 48299 w 547596"/>
                <a:gd name="connsiteY146" fmla="*/ 26954 h 394921"/>
                <a:gd name="connsiteX147" fmla="*/ 31780 w 547596"/>
                <a:gd name="connsiteY147" fmla="*/ 14250 h 394921"/>
                <a:gd name="connsiteX148" fmla="*/ 14260 w 547596"/>
                <a:gd name="connsiteY148" fmla="*/ 32164 h 394921"/>
                <a:gd name="connsiteX149" fmla="*/ 14260 w 547596"/>
                <a:gd name="connsiteY149" fmla="*/ 63106 h 394921"/>
                <a:gd name="connsiteX150" fmla="*/ 533335 w 547596"/>
                <a:gd name="connsiteY150" fmla="*/ 63106 h 394921"/>
                <a:gd name="connsiteX151" fmla="*/ 533335 w 547596"/>
                <a:gd name="connsiteY151" fmla="*/ 32164 h 394921"/>
                <a:gd name="connsiteX152" fmla="*/ 515816 w 547596"/>
                <a:gd name="connsiteY152" fmla="*/ 14250 h 394921"/>
                <a:gd name="connsiteX153" fmla="*/ 31780 w 547596"/>
                <a:gd name="connsiteY153" fmla="*/ 0 h 394921"/>
                <a:gd name="connsiteX154" fmla="*/ 515816 w 547596"/>
                <a:gd name="connsiteY154" fmla="*/ 0 h 394921"/>
                <a:gd name="connsiteX155" fmla="*/ 547596 w 547596"/>
                <a:gd name="connsiteY155" fmla="*/ 32164 h 394921"/>
                <a:gd name="connsiteX156" fmla="*/ 547596 w 547596"/>
                <a:gd name="connsiteY156" fmla="*/ 367236 h 394921"/>
                <a:gd name="connsiteX157" fmla="*/ 515816 w 547596"/>
                <a:gd name="connsiteY157" fmla="*/ 394921 h 394921"/>
                <a:gd name="connsiteX158" fmla="*/ 31780 w 547596"/>
                <a:gd name="connsiteY158" fmla="*/ 394921 h 394921"/>
                <a:gd name="connsiteX159" fmla="*/ 0 w 547596"/>
                <a:gd name="connsiteY159" fmla="*/ 367236 h 394921"/>
                <a:gd name="connsiteX160" fmla="*/ 0 w 547596"/>
                <a:gd name="connsiteY160" fmla="*/ 32164 h 394921"/>
                <a:gd name="connsiteX161" fmla="*/ 31780 w 547596"/>
                <a:gd name="connsiteY161" fmla="*/ 0 h 39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47596" h="394921">
                  <a:moveTo>
                    <a:pt x="418762" y="334232"/>
                  </a:moveTo>
                  <a:lnTo>
                    <a:pt x="509742" y="334232"/>
                  </a:lnTo>
                  <a:cubicBezTo>
                    <a:pt x="513804" y="334232"/>
                    <a:pt x="517053" y="337427"/>
                    <a:pt x="517053" y="341420"/>
                  </a:cubicBezTo>
                  <a:cubicBezTo>
                    <a:pt x="517053" y="345013"/>
                    <a:pt x="513804" y="348208"/>
                    <a:pt x="509742" y="348208"/>
                  </a:cubicBezTo>
                  <a:lnTo>
                    <a:pt x="418762" y="348208"/>
                  </a:lnTo>
                  <a:cubicBezTo>
                    <a:pt x="414700" y="348208"/>
                    <a:pt x="411451" y="345013"/>
                    <a:pt x="411451" y="341420"/>
                  </a:cubicBezTo>
                  <a:cubicBezTo>
                    <a:pt x="411451" y="337427"/>
                    <a:pt x="414700" y="334232"/>
                    <a:pt x="418762" y="334232"/>
                  </a:cubicBezTo>
                  <a:close/>
                  <a:moveTo>
                    <a:pt x="190602" y="334232"/>
                  </a:moveTo>
                  <a:lnTo>
                    <a:pt x="373165" y="334232"/>
                  </a:lnTo>
                  <a:cubicBezTo>
                    <a:pt x="377240" y="334232"/>
                    <a:pt x="380500" y="337427"/>
                    <a:pt x="380500" y="341420"/>
                  </a:cubicBezTo>
                  <a:cubicBezTo>
                    <a:pt x="380500" y="345013"/>
                    <a:pt x="377240" y="348208"/>
                    <a:pt x="373165" y="348208"/>
                  </a:cubicBezTo>
                  <a:lnTo>
                    <a:pt x="190602" y="348208"/>
                  </a:lnTo>
                  <a:cubicBezTo>
                    <a:pt x="186527" y="348208"/>
                    <a:pt x="183267" y="345013"/>
                    <a:pt x="183267" y="341420"/>
                  </a:cubicBezTo>
                  <a:cubicBezTo>
                    <a:pt x="183267" y="337427"/>
                    <a:pt x="186527" y="334232"/>
                    <a:pt x="190602" y="334232"/>
                  </a:cubicBezTo>
                  <a:close/>
                  <a:moveTo>
                    <a:pt x="37561" y="334232"/>
                  </a:moveTo>
                  <a:lnTo>
                    <a:pt x="83790" y="334232"/>
                  </a:lnTo>
                  <a:cubicBezTo>
                    <a:pt x="87918" y="334232"/>
                    <a:pt x="91220" y="337427"/>
                    <a:pt x="91220" y="341420"/>
                  </a:cubicBezTo>
                  <a:cubicBezTo>
                    <a:pt x="91220" y="345013"/>
                    <a:pt x="87918" y="348208"/>
                    <a:pt x="83790" y="348208"/>
                  </a:cubicBezTo>
                  <a:lnTo>
                    <a:pt x="37561" y="348208"/>
                  </a:lnTo>
                  <a:cubicBezTo>
                    <a:pt x="33433" y="348208"/>
                    <a:pt x="30544" y="345013"/>
                    <a:pt x="30544" y="341420"/>
                  </a:cubicBezTo>
                  <a:cubicBezTo>
                    <a:pt x="30544" y="337427"/>
                    <a:pt x="33433" y="334232"/>
                    <a:pt x="37561" y="334232"/>
                  </a:cubicBezTo>
                  <a:close/>
                  <a:moveTo>
                    <a:pt x="251673" y="289309"/>
                  </a:moveTo>
                  <a:lnTo>
                    <a:pt x="493969" y="289309"/>
                  </a:lnTo>
                  <a:cubicBezTo>
                    <a:pt x="497628" y="289309"/>
                    <a:pt x="500881" y="292503"/>
                    <a:pt x="500881" y="296496"/>
                  </a:cubicBezTo>
                  <a:cubicBezTo>
                    <a:pt x="500881" y="300090"/>
                    <a:pt x="497628" y="303285"/>
                    <a:pt x="493969" y="303285"/>
                  </a:cubicBezTo>
                  <a:lnTo>
                    <a:pt x="251673" y="303285"/>
                  </a:lnTo>
                  <a:cubicBezTo>
                    <a:pt x="247607" y="303285"/>
                    <a:pt x="244355" y="300090"/>
                    <a:pt x="244355" y="296496"/>
                  </a:cubicBezTo>
                  <a:cubicBezTo>
                    <a:pt x="244355" y="292503"/>
                    <a:pt x="247607" y="289309"/>
                    <a:pt x="251673" y="289309"/>
                  </a:cubicBezTo>
                  <a:close/>
                  <a:moveTo>
                    <a:pt x="129162" y="289309"/>
                  </a:moveTo>
                  <a:lnTo>
                    <a:pt x="206002" y="289309"/>
                  </a:lnTo>
                  <a:cubicBezTo>
                    <a:pt x="210111" y="289309"/>
                    <a:pt x="213398" y="292503"/>
                    <a:pt x="213398" y="296496"/>
                  </a:cubicBezTo>
                  <a:cubicBezTo>
                    <a:pt x="213398" y="300090"/>
                    <a:pt x="210111" y="303285"/>
                    <a:pt x="206002" y="303285"/>
                  </a:cubicBezTo>
                  <a:lnTo>
                    <a:pt x="129162" y="303285"/>
                  </a:lnTo>
                  <a:cubicBezTo>
                    <a:pt x="125053" y="303285"/>
                    <a:pt x="122177" y="300090"/>
                    <a:pt x="122177" y="296496"/>
                  </a:cubicBezTo>
                  <a:cubicBezTo>
                    <a:pt x="122177" y="292503"/>
                    <a:pt x="125053" y="289309"/>
                    <a:pt x="129162" y="289309"/>
                  </a:cubicBezTo>
                  <a:close/>
                  <a:moveTo>
                    <a:pt x="37561" y="289309"/>
                  </a:moveTo>
                  <a:lnTo>
                    <a:pt x="83790" y="289309"/>
                  </a:lnTo>
                  <a:cubicBezTo>
                    <a:pt x="87918" y="289309"/>
                    <a:pt x="91220" y="292503"/>
                    <a:pt x="91220" y="296496"/>
                  </a:cubicBezTo>
                  <a:cubicBezTo>
                    <a:pt x="91220" y="300090"/>
                    <a:pt x="87918" y="303285"/>
                    <a:pt x="83790" y="303285"/>
                  </a:cubicBezTo>
                  <a:lnTo>
                    <a:pt x="37561" y="303285"/>
                  </a:lnTo>
                  <a:cubicBezTo>
                    <a:pt x="33433" y="303285"/>
                    <a:pt x="30544" y="300090"/>
                    <a:pt x="30544" y="296496"/>
                  </a:cubicBezTo>
                  <a:cubicBezTo>
                    <a:pt x="30544" y="292503"/>
                    <a:pt x="33433" y="289309"/>
                    <a:pt x="37561" y="289309"/>
                  </a:cubicBezTo>
                  <a:close/>
                  <a:moveTo>
                    <a:pt x="373447" y="242588"/>
                  </a:moveTo>
                  <a:lnTo>
                    <a:pt x="479186" y="242588"/>
                  </a:lnTo>
                  <a:cubicBezTo>
                    <a:pt x="483253" y="242588"/>
                    <a:pt x="486506" y="245782"/>
                    <a:pt x="486506" y="249376"/>
                  </a:cubicBezTo>
                  <a:cubicBezTo>
                    <a:pt x="486506" y="253369"/>
                    <a:pt x="483253" y="256564"/>
                    <a:pt x="479186" y="256564"/>
                  </a:cubicBezTo>
                  <a:lnTo>
                    <a:pt x="373447" y="256564"/>
                  </a:lnTo>
                  <a:cubicBezTo>
                    <a:pt x="369786" y="256564"/>
                    <a:pt x="366533" y="253369"/>
                    <a:pt x="366533" y="249376"/>
                  </a:cubicBezTo>
                  <a:cubicBezTo>
                    <a:pt x="366533" y="245782"/>
                    <a:pt x="369786" y="242588"/>
                    <a:pt x="373447" y="242588"/>
                  </a:cubicBezTo>
                  <a:close/>
                  <a:moveTo>
                    <a:pt x="143915" y="242588"/>
                  </a:moveTo>
                  <a:lnTo>
                    <a:pt x="312046" y="242588"/>
                  </a:lnTo>
                  <a:cubicBezTo>
                    <a:pt x="316137" y="242588"/>
                    <a:pt x="319410" y="245782"/>
                    <a:pt x="319410" y="249376"/>
                  </a:cubicBezTo>
                  <a:cubicBezTo>
                    <a:pt x="319410" y="253369"/>
                    <a:pt x="316137" y="256564"/>
                    <a:pt x="312046" y="256564"/>
                  </a:cubicBezTo>
                  <a:lnTo>
                    <a:pt x="143915" y="256564"/>
                  </a:lnTo>
                  <a:cubicBezTo>
                    <a:pt x="139825" y="256564"/>
                    <a:pt x="136552" y="253369"/>
                    <a:pt x="136552" y="249376"/>
                  </a:cubicBezTo>
                  <a:cubicBezTo>
                    <a:pt x="136552" y="245782"/>
                    <a:pt x="139825" y="242588"/>
                    <a:pt x="143915" y="242588"/>
                  </a:cubicBezTo>
                  <a:close/>
                  <a:moveTo>
                    <a:pt x="37561" y="242588"/>
                  </a:moveTo>
                  <a:lnTo>
                    <a:pt x="83790" y="242588"/>
                  </a:lnTo>
                  <a:cubicBezTo>
                    <a:pt x="87918" y="242588"/>
                    <a:pt x="91220" y="245782"/>
                    <a:pt x="91220" y="249376"/>
                  </a:cubicBezTo>
                  <a:cubicBezTo>
                    <a:pt x="91220" y="253369"/>
                    <a:pt x="87918" y="256564"/>
                    <a:pt x="83790" y="256564"/>
                  </a:cubicBezTo>
                  <a:lnTo>
                    <a:pt x="37561" y="256564"/>
                  </a:lnTo>
                  <a:cubicBezTo>
                    <a:pt x="33433" y="256564"/>
                    <a:pt x="30544" y="253369"/>
                    <a:pt x="30544" y="249376"/>
                  </a:cubicBezTo>
                  <a:cubicBezTo>
                    <a:pt x="30544" y="245782"/>
                    <a:pt x="33433" y="242588"/>
                    <a:pt x="37561" y="242588"/>
                  </a:cubicBezTo>
                  <a:close/>
                  <a:moveTo>
                    <a:pt x="312334" y="197663"/>
                  </a:moveTo>
                  <a:lnTo>
                    <a:pt x="418528" y="197663"/>
                  </a:lnTo>
                  <a:cubicBezTo>
                    <a:pt x="422582" y="197663"/>
                    <a:pt x="425419" y="200857"/>
                    <a:pt x="425419" y="204850"/>
                  </a:cubicBezTo>
                  <a:cubicBezTo>
                    <a:pt x="425419" y="208444"/>
                    <a:pt x="422582" y="211639"/>
                    <a:pt x="418528" y="211639"/>
                  </a:cubicBezTo>
                  <a:lnTo>
                    <a:pt x="312334" y="211639"/>
                  </a:lnTo>
                  <a:cubicBezTo>
                    <a:pt x="308686" y="211639"/>
                    <a:pt x="305444" y="208444"/>
                    <a:pt x="305444" y="204850"/>
                  </a:cubicBezTo>
                  <a:cubicBezTo>
                    <a:pt x="305444" y="200857"/>
                    <a:pt x="308686" y="197663"/>
                    <a:pt x="312334" y="197663"/>
                  </a:cubicBezTo>
                  <a:close/>
                  <a:moveTo>
                    <a:pt x="129074" y="197663"/>
                  </a:moveTo>
                  <a:lnTo>
                    <a:pt x="265800" y="197663"/>
                  </a:lnTo>
                  <a:cubicBezTo>
                    <a:pt x="269857" y="197663"/>
                    <a:pt x="272697" y="200857"/>
                    <a:pt x="272697" y="204850"/>
                  </a:cubicBezTo>
                  <a:cubicBezTo>
                    <a:pt x="272697" y="208444"/>
                    <a:pt x="269857" y="211639"/>
                    <a:pt x="265800" y="211639"/>
                  </a:cubicBezTo>
                  <a:lnTo>
                    <a:pt x="129074" y="211639"/>
                  </a:lnTo>
                  <a:cubicBezTo>
                    <a:pt x="125017" y="211639"/>
                    <a:pt x="122177" y="208444"/>
                    <a:pt x="122177" y="204850"/>
                  </a:cubicBezTo>
                  <a:cubicBezTo>
                    <a:pt x="122177" y="200857"/>
                    <a:pt x="125017" y="197663"/>
                    <a:pt x="129074" y="197663"/>
                  </a:cubicBezTo>
                  <a:close/>
                  <a:moveTo>
                    <a:pt x="37561" y="197663"/>
                  </a:moveTo>
                  <a:lnTo>
                    <a:pt x="83790" y="197663"/>
                  </a:lnTo>
                  <a:cubicBezTo>
                    <a:pt x="87918" y="197663"/>
                    <a:pt x="91220" y="200857"/>
                    <a:pt x="91220" y="204850"/>
                  </a:cubicBezTo>
                  <a:cubicBezTo>
                    <a:pt x="91220" y="208444"/>
                    <a:pt x="87918" y="211639"/>
                    <a:pt x="83790" y="211639"/>
                  </a:cubicBezTo>
                  <a:lnTo>
                    <a:pt x="37561" y="211639"/>
                  </a:lnTo>
                  <a:cubicBezTo>
                    <a:pt x="33433" y="211639"/>
                    <a:pt x="30544" y="208444"/>
                    <a:pt x="30544" y="204850"/>
                  </a:cubicBezTo>
                  <a:cubicBezTo>
                    <a:pt x="30544" y="200857"/>
                    <a:pt x="33433" y="197663"/>
                    <a:pt x="37561" y="197663"/>
                  </a:cubicBezTo>
                  <a:close/>
                  <a:moveTo>
                    <a:pt x="387838" y="150943"/>
                  </a:moveTo>
                  <a:lnTo>
                    <a:pt x="479575" y="150943"/>
                  </a:lnTo>
                  <a:cubicBezTo>
                    <a:pt x="483245" y="150943"/>
                    <a:pt x="486506" y="153738"/>
                    <a:pt x="486506" y="157731"/>
                  </a:cubicBezTo>
                  <a:cubicBezTo>
                    <a:pt x="486506" y="161724"/>
                    <a:pt x="483245" y="164919"/>
                    <a:pt x="479575" y="164919"/>
                  </a:cubicBezTo>
                  <a:lnTo>
                    <a:pt x="387838" y="164919"/>
                  </a:lnTo>
                  <a:cubicBezTo>
                    <a:pt x="383761" y="164919"/>
                    <a:pt x="380907" y="161724"/>
                    <a:pt x="380907" y="157731"/>
                  </a:cubicBezTo>
                  <a:cubicBezTo>
                    <a:pt x="380907" y="153738"/>
                    <a:pt x="383761" y="150943"/>
                    <a:pt x="387838" y="150943"/>
                  </a:cubicBezTo>
                  <a:close/>
                  <a:moveTo>
                    <a:pt x="159650" y="150943"/>
                  </a:moveTo>
                  <a:lnTo>
                    <a:pt x="342620" y="150943"/>
                  </a:lnTo>
                  <a:cubicBezTo>
                    <a:pt x="346695" y="150943"/>
                    <a:pt x="349955" y="153738"/>
                    <a:pt x="349955" y="157731"/>
                  </a:cubicBezTo>
                  <a:cubicBezTo>
                    <a:pt x="349955" y="161724"/>
                    <a:pt x="346695" y="164919"/>
                    <a:pt x="342620" y="164919"/>
                  </a:cubicBezTo>
                  <a:lnTo>
                    <a:pt x="159650" y="164919"/>
                  </a:lnTo>
                  <a:cubicBezTo>
                    <a:pt x="155982" y="164919"/>
                    <a:pt x="152722" y="161724"/>
                    <a:pt x="152722" y="157731"/>
                  </a:cubicBezTo>
                  <a:cubicBezTo>
                    <a:pt x="152722" y="153738"/>
                    <a:pt x="155982" y="150943"/>
                    <a:pt x="159650" y="150943"/>
                  </a:cubicBezTo>
                  <a:close/>
                  <a:moveTo>
                    <a:pt x="37561" y="150943"/>
                  </a:moveTo>
                  <a:lnTo>
                    <a:pt x="83790" y="150943"/>
                  </a:lnTo>
                  <a:cubicBezTo>
                    <a:pt x="87918" y="150943"/>
                    <a:pt x="91220" y="153738"/>
                    <a:pt x="91220" y="157731"/>
                  </a:cubicBezTo>
                  <a:cubicBezTo>
                    <a:pt x="91220" y="161724"/>
                    <a:pt x="87918" y="164919"/>
                    <a:pt x="83790" y="164919"/>
                  </a:cubicBezTo>
                  <a:lnTo>
                    <a:pt x="37561" y="164919"/>
                  </a:lnTo>
                  <a:cubicBezTo>
                    <a:pt x="33433" y="164919"/>
                    <a:pt x="30544" y="161724"/>
                    <a:pt x="30544" y="157731"/>
                  </a:cubicBezTo>
                  <a:cubicBezTo>
                    <a:pt x="30544" y="153738"/>
                    <a:pt x="33433" y="150943"/>
                    <a:pt x="37561" y="150943"/>
                  </a:cubicBezTo>
                  <a:close/>
                  <a:moveTo>
                    <a:pt x="373430" y="106020"/>
                  </a:moveTo>
                  <a:lnTo>
                    <a:pt x="434287" y="106020"/>
                  </a:lnTo>
                  <a:cubicBezTo>
                    <a:pt x="438344" y="106020"/>
                    <a:pt x="441589" y="109214"/>
                    <a:pt x="441589" y="113207"/>
                  </a:cubicBezTo>
                  <a:cubicBezTo>
                    <a:pt x="441589" y="117200"/>
                    <a:pt x="438344" y="119996"/>
                    <a:pt x="434287" y="119996"/>
                  </a:cubicBezTo>
                  <a:lnTo>
                    <a:pt x="373430" y="119996"/>
                  </a:lnTo>
                  <a:cubicBezTo>
                    <a:pt x="369779" y="119996"/>
                    <a:pt x="366533" y="117200"/>
                    <a:pt x="366533" y="113207"/>
                  </a:cubicBezTo>
                  <a:cubicBezTo>
                    <a:pt x="366533" y="109214"/>
                    <a:pt x="369779" y="106020"/>
                    <a:pt x="373430" y="106020"/>
                  </a:cubicBezTo>
                  <a:close/>
                  <a:moveTo>
                    <a:pt x="130881" y="106020"/>
                  </a:moveTo>
                  <a:lnTo>
                    <a:pt x="312098" y="106020"/>
                  </a:lnTo>
                  <a:cubicBezTo>
                    <a:pt x="316161" y="106020"/>
                    <a:pt x="319412" y="109214"/>
                    <a:pt x="319412" y="113207"/>
                  </a:cubicBezTo>
                  <a:cubicBezTo>
                    <a:pt x="319412" y="117200"/>
                    <a:pt x="316161" y="119996"/>
                    <a:pt x="312098" y="119996"/>
                  </a:cubicBezTo>
                  <a:lnTo>
                    <a:pt x="130881" y="119996"/>
                  </a:lnTo>
                  <a:cubicBezTo>
                    <a:pt x="126818" y="119996"/>
                    <a:pt x="123974" y="117200"/>
                    <a:pt x="123974" y="113207"/>
                  </a:cubicBezTo>
                  <a:cubicBezTo>
                    <a:pt x="123974" y="109214"/>
                    <a:pt x="126818" y="106020"/>
                    <a:pt x="130881" y="106020"/>
                  </a:cubicBezTo>
                  <a:close/>
                  <a:moveTo>
                    <a:pt x="37561" y="106020"/>
                  </a:moveTo>
                  <a:lnTo>
                    <a:pt x="83790" y="106020"/>
                  </a:lnTo>
                  <a:cubicBezTo>
                    <a:pt x="87918" y="106020"/>
                    <a:pt x="91220" y="109214"/>
                    <a:pt x="91220" y="113207"/>
                  </a:cubicBezTo>
                  <a:cubicBezTo>
                    <a:pt x="91220" y="117200"/>
                    <a:pt x="87918" y="119996"/>
                    <a:pt x="83790" y="119996"/>
                  </a:cubicBezTo>
                  <a:lnTo>
                    <a:pt x="37561" y="119996"/>
                  </a:lnTo>
                  <a:cubicBezTo>
                    <a:pt x="33433" y="119996"/>
                    <a:pt x="30544" y="117200"/>
                    <a:pt x="30544" y="113207"/>
                  </a:cubicBezTo>
                  <a:cubicBezTo>
                    <a:pt x="30544" y="109214"/>
                    <a:pt x="33433" y="106020"/>
                    <a:pt x="37561" y="106020"/>
                  </a:cubicBezTo>
                  <a:close/>
                  <a:moveTo>
                    <a:pt x="14260" y="77356"/>
                  </a:moveTo>
                  <a:lnTo>
                    <a:pt x="14260" y="367236"/>
                  </a:lnTo>
                  <a:cubicBezTo>
                    <a:pt x="14260" y="378636"/>
                    <a:pt x="24854" y="380264"/>
                    <a:pt x="31780" y="380264"/>
                  </a:cubicBezTo>
                  <a:lnTo>
                    <a:pt x="515816" y="380264"/>
                  </a:lnTo>
                  <a:cubicBezTo>
                    <a:pt x="522335" y="380264"/>
                    <a:pt x="533335" y="378636"/>
                    <a:pt x="533335" y="367236"/>
                  </a:cubicBezTo>
                  <a:lnTo>
                    <a:pt x="533335" y="77356"/>
                  </a:lnTo>
                  <a:close/>
                  <a:moveTo>
                    <a:pt x="129868" y="26954"/>
                  </a:moveTo>
                  <a:cubicBezTo>
                    <a:pt x="135402" y="26954"/>
                    <a:pt x="139750" y="31429"/>
                    <a:pt x="139750" y="37125"/>
                  </a:cubicBezTo>
                  <a:cubicBezTo>
                    <a:pt x="139750" y="43228"/>
                    <a:pt x="135402" y="48110"/>
                    <a:pt x="129868" y="48110"/>
                  </a:cubicBezTo>
                  <a:cubicBezTo>
                    <a:pt x="124729" y="48110"/>
                    <a:pt x="120381" y="43228"/>
                    <a:pt x="120381" y="37125"/>
                  </a:cubicBezTo>
                  <a:cubicBezTo>
                    <a:pt x="120381" y="31429"/>
                    <a:pt x="124729" y="26954"/>
                    <a:pt x="129868" y="26954"/>
                  </a:cubicBezTo>
                  <a:close/>
                  <a:moveTo>
                    <a:pt x="89836" y="26954"/>
                  </a:moveTo>
                  <a:cubicBezTo>
                    <a:pt x="95641" y="26954"/>
                    <a:pt x="100202" y="31429"/>
                    <a:pt x="100202" y="37125"/>
                  </a:cubicBezTo>
                  <a:cubicBezTo>
                    <a:pt x="100202" y="43228"/>
                    <a:pt x="95641" y="48110"/>
                    <a:pt x="89836" y="48110"/>
                  </a:cubicBezTo>
                  <a:cubicBezTo>
                    <a:pt x="84032" y="48110"/>
                    <a:pt x="79056" y="43228"/>
                    <a:pt x="79056" y="37125"/>
                  </a:cubicBezTo>
                  <a:cubicBezTo>
                    <a:pt x="79056" y="31429"/>
                    <a:pt x="84032" y="26954"/>
                    <a:pt x="89836" y="26954"/>
                  </a:cubicBezTo>
                  <a:close/>
                  <a:moveTo>
                    <a:pt x="48299" y="26954"/>
                  </a:moveTo>
                  <a:cubicBezTo>
                    <a:pt x="54218" y="26954"/>
                    <a:pt x="58868" y="31429"/>
                    <a:pt x="58868" y="37125"/>
                  </a:cubicBezTo>
                  <a:cubicBezTo>
                    <a:pt x="58868" y="43228"/>
                    <a:pt x="54218" y="48110"/>
                    <a:pt x="48299" y="48110"/>
                  </a:cubicBezTo>
                  <a:cubicBezTo>
                    <a:pt x="42380" y="48110"/>
                    <a:pt x="37730" y="43228"/>
                    <a:pt x="37730" y="37125"/>
                  </a:cubicBezTo>
                  <a:cubicBezTo>
                    <a:pt x="37730" y="31429"/>
                    <a:pt x="42380" y="26954"/>
                    <a:pt x="48299" y="26954"/>
                  </a:cubicBezTo>
                  <a:close/>
                  <a:moveTo>
                    <a:pt x="31780" y="14250"/>
                  </a:moveTo>
                  <a:cubicBezTo>
                    <a:pt x="22002" y="14250"/>
                    <a:pt x="14260" y="21985"/>
                    <a:pt x="14260" y="32164"/>
                  </a:cubicBezTo>
                  <a:lnTo>
                    <a:pt x="14260" y="63106"/>
                  </a:lnTo>
                  <a:lnTo>
                    <a:pt x="533335" y="63106"/>
                  </a:lnTo>
                  <a:lnTo>
                    <a:pt x="533335" y="32164"/>
                  </a:lnTo>
                  <a:cubicBezTo>
                    <a:pt x="533335" y="21985"/>
                    <a:pt x="525187" y="14250"/>
                    <a:pt x="515816" y="14250"/>
                  </a:cubicBezTo>
                  <a:close/>
                  <a:moveTo>
                    <a:pt x="31780" y="0"/>
                  </a:moveTo>
                  <a:lnTo>
                    <a:pt x="515816" y="0"/>
                  </a:lnTo>
                  <a:cubicBezTo>
                    <a:pt x="533335" y="0"/>
                    <a:pt x="547596" y="14250"/>
                    <a:pt x="547596" y="32164"/>
                  </a:cubicBezTo>
                  <a:lnTo>
                    <a:pt x="547596" y="367236"/>
                  </a:lnTo>
                  <a:cubicBezTo>
                    <a:pt x="547596" y="383928"/>
                    <a:pt x="534965" y="394921"/>
                    <a:pt x="515816" y="394921"/>
                  </a:cubicBezTo>
                  <a:lnTo>
                    <a:pt x="31780" y="394921"/>
                  </a:lnTo>
                  <a:cubicBezTo>
                    <a:pt x="12223" y="394921"/>
                    <a:pt x="0" y="383928"/>
                    <a:pt x="0" y="367236"/>
                  </a:cubicBezTo>
                  <a:lnTo>
                    <a:pt x="0" y="32164"/>
                  </a:lnTo>
                  <a:cubicBezTo>
                    <a:pt x="0" y="14250"/>
                    <a:pt x="14260" y="0"/>
                    <a:pt x="317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E0D5A812-8762-3C6E-5B50-E49358C81D23}"/>
                </a:ext>
              </a:extLst>
            </p:cNvPr>
            <p:cNvSpPr txBox="1"/>
            <p:nvPr/>
          </p:nvSpPr>
          <p:spPr>
            <a:xfrm>
              <a:off x="7140241" y="3855675"/>
              <a:ext cx="7809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000" dirty="0" err="1"/>
                <a:t>Running</a:t>
              </a:r>
              <a:r>
                <a:rPr lang="pl-PL" sz="1000" dirty="0"/>
                <a:t> </a:t>
              </a:r>
              <a:br>
                <a:rPr lang="pl-PL" sz="1000" dirty="0"/>
              </a:br>
              <a:r>
                <a:rPr lang="pl-PL" sz="1000" dirty="0"/>
                <a:t>Application</a:t>
              </a:r>
            </a:p>
          </p:txBody>
        </p:sp>
      </p:grp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10E6F80-2B4A-D8EC-6F79-650C74651102}"/>
              </a:ext>
            </a:extLst>
          </p:cNvPr>
          <p:cNvSpPr txBox="1"/>
          <p:nvPr/>
        </p:nvSpPr>
        <p:spPr>
          <a:xfrm>
            <a:off x="2422753" y="3418790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000" i="1" dirty="0" err="1"/>
              <a:t>compilation</a:t>
            </a:r>
            <a:endParaRPr lang="pl-PL" sz="1000" i="1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6C15D269-4328-7355-0DCD-F874EF9E8694}"/>
              </a:ext>
            </a:extLst>
          </p:cNvPr>
          <p:cNvSpPr txBox="1"/>
          <p:nvPr/>
        </p:nvSpPr>
        <p:spPr>
          <a:xfrm>
            <a:off x="7273144" y="340873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000" i="1" dirty="0" err="1"/>
              <a:t>execution</a:t>
            </a:r>
            <a:endParaRPr lang="pl-PL" sz="1000" i="1" dirty="0"/>
          </a:p>
        </p:txBody>
      </p:sp>
      <p:pic>
        <p:nvPicPr>
          <p:cNvPr id="44" name="Grafika 43" descr="Chmura kontur">
            <a:extLst>
              <a:ext uri="{FF2B5EF4-FFF2-40B4-BE49-F238E27FC236}">
                <a16:creationId xmlns:a16="http://schemas.microsoft.com/office/drawing/2014/main" id="{4D5C6FC2-3A9A-E5BC-4929-476CA887A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5220" y="2188215"/>
            <a:ext cx="914400" cy="914400"/>
          </a:xfrm>
          <a:prstGeom prst="rect">
            <a:avLst/>
          </a:prstGeom>
        </p:spPr>
      </p:pic>
      <p:sp>
        <p:nvSpPr>
          <p:cNvPr id="47" name="pole tekstowe 46">
            <a:extLst>
              <a:ext uri="{FF2B5EF4-FFF2-40B4-BE49-F238E27FC236}">
                <a16:creationId xmlns:a16="http://schemas.microsoft.com/office/drawing/2014/main" id="{B302AF2F-F850-4CF9-602C-0D085C8A2F65}"/>
              </a:ext>
            </a:extLst>
          </p:cNvPr>
          <p:cNvSpPr txBox="1"/>
          <p:nvPr/>
        </p:nvSpPr>
        <p:spPr>
          <a:xfrm>
            <a:off x="4216394" y="2968796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000" i="1" dirty="0" err="1"/>
              <a:t>push</a:t>
            </a:r>
            <a:endParaRPr lang="pl-PL" sz="1000" i="1" dirty="0"/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28A40804-EF80-E866-AE4F-CF8087C12959}"/>
              </a:ext>
            </a:extLst>
          </p:cNvPr>
          <p:cNvSpPr txBox="1"/>
          <p:nvPr/>
        </p:nvSpPr>
        <p:spPr>
          <a:xfrm>
            <a:off x="5407050" y="2968796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000" i="1" dirty="0" err="1"/>
              <a:t>installation</a:t>
            </a:r>
            <a:endParaRPr lang="pl-PL" sz="1000" i="1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CABB4AB7-70F0-C785-9DD2-B431C2392CD6}"/>
              </a:ext>
            </a:extLst>
          </p:cNvPr>
          <p:cNvGrpSpPr/>
          <p:nvPr/>
        </p:nvGrpSpPr>
        <p:grpSpPr>
          <a:xfrm>
            <a:off x="195371" y="823960"/>
            <a:ext cx="8737994" cy="1466982"/>
            <a:chOff x="195371" y="823960"/>
            <a:chExt cx="8737994" cy="1466982"/>
          </a:xfrm>
        </p:grpSpPr>
        <p:pic>
          <p:nvPicPr>
            <p:cNvPr id="3074" name="Picture 2" descr="Docker Container Monitoring | InfluxData">
              <a:extLst>
                <a:ext uri="{FF2B5EF4-FFF2-40B4-BE49-F238E27FC236}">
                  <a16:creationId xmlns:a16="http://schemas.microsoft.com/office/drawing/2014/main" id="{CB9A76BD-5E6C-D26B-884D-E6D3379D7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371" y="1103483"/>
              <a:ext cx="725177" cy="62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DF1D6684-DC01-AA21-A11F-8919AF1FFACF}"/>
                </a:ext>
              </a:extLst>
            </p:cNvPr>
            <p:cNvSpPr txBox="1"/>
            <p:nvPr/>
          </p:nvSpPr>
          <p:spPr>
            <a:xfrm>
              <a:off x="2350944" y="1285831"/>
              <a:ext cx="9909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000" i="1"/>
                <a:t>$docker build .</a:t>
              </a:r>
            </a:p>
          </p:txBody>
        </p:sp>
        <p:sp>
          <p:nvSpPr>
            <p:cNvPr id="33" name="pole tekstowe 32">
              <a:extLst>
                <a:ext uri="{FF2B5EF4-FFF2-40B4-BE49-F238E27FC236}">
                  <a16:creationId xmlns:a16="http://schemas.microsoft.com/office/drawing/2014/main" id="{D461FBA5-0CDC-1F00-CD86-0F25C757A6BA}"/>
                </a:ext>
              </a:extLst>
            </p:cNvPr>
            <p:cNvSpPr txBox="1"/>
            <p:nvPr/>
          </p:nvSpPr>
          <p:spPr>
            <a:xfrm>
              <a:off x="7202575" y="1299895"/>
              <a:ext cx="877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000" i="1"/>
                <a:t>$ docker run</a:t>
              </a:r>
            </a:p>
          </p:txBody>
        </p:sp>
        <p:grpSp>
          <p:nvGrpSpPr>
            <p:cNvPr id="39" name="Grupa 38">
              <a:extLst>
                <a:ext uri="{FF2B5EF4-FFF2-40B4-BE49-F238E27FC236}">
                  <a16:creationId xmlns:a16="http://schemas.microsoft.com/office/drawing/2014/main" id="{F25C828B-414D-B338-912A-F37E1CD5B7FA}"/>
                </a:ext>
              </a:extLst>
            </p:cNvPr>
            <p:cNvGrpSpPr/>
            <p:nvPr/>
          </p:nvGrpSpPr>
          <p:grpSpPr>
            <a:xfrm>
              <a:off x="1523215" y="823960"/>
              <a:ext cx="857927" cy="843540"/>
              <a:chOff x="1904748" y="759494"/>
              <a:chExt cx="857927" cy="843540"/>
            </a:xfrm>
          </p:grpSpPr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393E9717-41CA-6893-EE6E-2D557E98D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9913" y="1085921"/>
                <a:ext cx="547596" cy="517113"/>
              </a:xfrm>
              <a:custGeom>
                <a:avLst/>
                <a:gdLst>
                  <a:gd name="connsiteX0" fmla="*/ 53829 w 547596"/>
                  <a:gd name="connsiteY0" fmla="*/ 395328 h 517113"/>
                  <a:gd name="connsiteX1" fmla="*/ 69309 w 547596"/>
                  <a:gd name="connsiteY1" fmla="*/ 395328 h 517113"/>
                  <a:gd name="connsiteX2" fmla="*/ 76841 w 547596"/>
                  <a:gd name="connsiteY2" fmla="*/ 402516 h 517113"/>
                  <a:gd name="connsiteX3" fmla="*/ 69309 w 547596"/>
                  <a:gd name="connsiteY3" fmla="*/ 409304 h 517113"/>
                  <a:gd name="connsiteX4" fmla="*/ 53829 w 547596"/>
                  <a:gd name="connsiteY4" fmla="*/ 409304 h 517113"/>
                  <a:gd name="connsiteX5" fmla="*/ 46716 w 547596"/>
                  <a:gd name="connsiteY5" fmla="*/ 402516 h 517113"/>
                  <a:gd name="connsiteX6" fmla="*/ 53829 w 547596"/>
                  <a:gd name="connsiteY6" fmla="*/ 395328 h 517113"/>
                  <a:gd name="connsiteX7" fmla="*/ 465354 w 547596"/>
                  <a:gd name="connsiteY7" fmla="*/ 355622 h 517113"/>
                  <a:gd name="connsiteX8" fmla="*/ 449256 w 547596"/>
                  <a:gd name="connsiteY8" fmla="*/ 371446 h 517113"/>
                  <a:gd name="connsiteX9" fmla="*/ 449256 w 547596"/>
                  <a:gd name="connsiteY9" fmla="*/ 386459 h 517113"/>
                  <a:gd name="connsiteX10" fmla="*/ 465354 w 547596"/>
                  <a:gd name="connsiteY10" fmla="*/ 402284 h 517113"/>
                  <a:gd name="connsiteX11" fmla="*/ 481039 w 547596"/>
                  <a:gd name="connsiteY11" fmla="*/ 386459 h 517113"/>
                  <a:gd name="connsiteX12" fmla="*/ 481039 w 547596"/>
                  <a:gd name="connsiteY12" fmla="*/ 371446 h 517113"/>
                  <a:gd name="connsiteX13" fmla="*/ 465354 w 547596"/>
                  <a:gd name="connsiteY13" fmla="*/ 355622 h 517113"/>
                  <a:gd name="connsiteX14" fmla="*/ 82767 w 547596"/>
                  <a:gd name="connsiteY14" fmla="*/ 350404 h 517113"/>
                  <a:gd name="connsiteX15" fmla="*/ 143217 w 547596"/>
                  <a:gd name="connsiteY15" fmla="*/ 350404 h 517113"/>
                  <a:gd name="connsiteX16" fmla="*/ 150520 w 547596"/>
                  <a:gd name="connsiteY16" fmla="*/ 357397 h 517113"/>
                  <a:gd name="connsiteX17" fmla="*/ 143217 w 547596"/>
                  <a:gd name="connsiteY17" fmla="*/ 364391 h 517113"/>
                  <a:gd name="connsiteX18" fmla="*/ 82767 w 547596"/>
                  <a:gd name="connsiteY18" fmla="*/ 364391 h 517113"/>
                  <a:gd name="connsiteX19" fmla="*/ 75464 w 547596"/>
                  <a:gd name="connsiteY19" fmla="*/ 357397 h 517113"/>
                  <a:gd name="connsiteX20" fmla="*/ 82767 w 547596"/>
                  <a:gd name="connsiteY20" fmla="*/ 350404 h 517113"/>
                  <a:gd name="connsiteX21" fmla="*/ 399537 w 547596"/>
                  <a:gd name="connsiteY21" fmla="*/ 342653 h 517113"/>
                  <a:gd name="connsiteX22" fmla="*/ 404454 w 547596"/>
                  <a:gd name="connsiteY22" fmla="*/ 349640 h 517113"/>
                  <a:gd name="connsiteX23" fmla="*/ 404454 w 547596"/>
                  <a:gd name="connsiteY23" fmla="*/ 403893 h 517113"/>
                  <a:gd name="connsiteX24" fmla="*/ 412650 w 547596"/>
                  <a:gd name="connsiteY24" fmla="*/ 403893 h 517113"/>
                  <a:gd name="connsiteX25" fmla="*/ 420026 w 547596"/>
                  <a:gd name="connsiteY25" fmla="*/ 410880 h 517113"/>
                  <a:gd name="connsiteX26" fmla="*/ 412650 w 547596"/>
                  <a:gd name="connsiteY26" fmla="*/ 418278 h 517113"/>
                  <a:gd name="connsiteX27" fmla="*/ 381096 w 547596"/>
                  <a:gd name="connsiteY27" fmla="*/ 418278 h 517113"/>
                  <a:gd name="connsiteX28" fmla="*/ 373720 w 547596"/>
                  <a:gd name="connsiteY28" fmla="*/ 410880 h 517113"/>
                  <a:gd name="connsiteX29" fmla="*/ 381096 w 547596"/>
                  <a:gd name="connsiteY29" fmla="*/ 403893 h 517113"/>
                  <a:gd name="connsiteX30" fmla="*/ 390112 w 547596"/>
                  <a:gd name="connsiteY30" fmla="*/ 403893 h 517113"/>
                  <a:gd name="connsiteX31" fmla="*/ 390112 w 547596"/>
                  <a:gd name="connsiteY31" fmla="*/ 373478 h 517113"/>
                  <a:gd name="connsiteX32" fmla="*/ 388063 w 547596"/>
                  <a:gd name="connsiteY32" fmla="*/ 376355 h 517113"/>
                  <a:gd name="connsiteX33" fmla="*/ 378228 w 547596"/>
                  <a:gd name="connsiteY33" fmla="*/ 378411 h 517113"/>
                  <a:gd name="connsiteX34" fmla="*/ 376179 w 547596"/>
                  <a:gd name="connsiteY34" fmla="*/ 368546 h 517113"/>
                  <a:gd name="connsiteX35" fmla="*/ 391341 w 547596"/>
                  <a:gd name="connsiteY35" fmla="*/ 345530 h 517113"/>
                  <a:gd name="connsiteX36" fmla="*/ 399537 w 547596"/>
                  <a:gd name="connsiteY36" fmla="*/ 342653 h 517113"/>
                  <a:gd name="connsiteX37" fmla="*/ 338857 w 547596"/>
                  <a:gd name="connsiteY37" fmla="*/ 342653 h 517113"/>
                  <a:gd name="connsiteX38" fmla="*/ 343775 w 547596"/>
                  <a:gd name="connsiteY38" fmla="*/ 349640 h 517113"/>
                  <a:gd name="connsiteX39" fmla="*/ 343775 w 547596"/>
                  <a:gd name="connsiteY39" fmla="*/ 403893 h 517113"/>
                  <a:gd name="connsiteX40" fmla="*/ 351971 w 547596"/>
                  <a:gd name="connsiteY40" fmla="*/ 403893 h 517113"/>
                  <a:gd name="connsiteX41" fmla="*/ 358937 w 547596"/>
                  <a:gd name="connsiteY41" fmla="*/ 410880 h 517113"/>
                  <a:gd name="connsiteX42" fmla="*/ 351971 w 547596"/>
                  <a:gd name="connsiteY42" fmla="*/ 418278 h 517113"/>
                  <a:gd name="connsiteX43" fmla="*/ 320007 w 547596"/>
                  <a:gd name="connsiteY43" fmla="*/ 418278 h 517113"/>
                  <a:gd name="connsiteX44" fmla="*/ 312631 w 547596"/>
                  <a:gd name="connsiteY44" fmla="*/ 410880 h 517113"/>
                  <a:gd name="connsiteX45" fmla="*/ 320007 w 547596"/>
                  <a:gd name="connsiteY45" fmla="*/ 403893 h 517113"/>
                  <a:gd name="connsiteX46" fmla="*/ 329432 w 547596"/>
                  <a:gd name="connsiteY46" fmla="*/ 403893 h 517113"/>
                  <a:gd name="connsiteX47" fmla="*/ 329432 w 547596"/>
                  <a:gd name="connsiteY47" fmla="*/ 373478 h 517113"/>
                  <a:gd name="connsiteX48" fmla="*/ 326974 w 547596"/>
                  <a:gd name="connsiteY48" fmla="*/ 376355 h 517113"/>
                  <a:gd name="connsiteX49" fmla="*/ 317139 w 547596"/>
                  <a:gd name="connsiteY49" fmla="*/ 378411 h 517113"/>
                  <a:gd name="connsiteX50" fmla="*/ 315090 w 547596"/>
                  <a:gd name="connsiteY50" fmla="*/ 368546 h 517113"/>
                  <a:gd name="connsiteX51" fmla="*/ 330662 w 547596"/>
                  <a:gd name="connsiteY51" fmla="*/ 345530 h 517113"/>
                  <a:gd name="connsiteX52" fmla="*/ 338857 w 547596"/>
                  <a:gd name="connsiteY52" fmla="*/ 342653 h 517113"/>
                  <a:gd name="connsiteX53" fmla="*/ 465354 w 547596"/>
                  <a:gd name="connsiteY53" fmla="*/ 341420 h 517113"/>
                  <a:gd name="connsiteX54" fmla="*/ 495485 w 547596"/>
                  <a:gd name="connsiteY54" fmla="*/ 371446 h 517113"/>
                  <a:gd name="connsiteX55" fmla="*/ 495485 w 547596"/>
                  <a:gd name="connsiteY55" fmla="*/ 386459 h 517113"/>
                  <a:gd name="connsiteX56" fmla="*/ 465354 w 547596"/>
                  <a:gd name="connsiteY56" fmla="*/ 416485 h 517113"/>
                  <a:gd name="connsiteX57" fmla="*/ 434809 w 547596"/>
                  <a:gd name="connsiteY57" fmla="*/ 386459 h 517113"/>
                  <a:gd name="connsiteX58" fmla="*/ 434809 w 547596"/>
                  <a:gd name="connsiteY58" fmla="*/ 371446 h 517113"/>
                  <a:gd name="connsiteX59" fmla="*/ 465354 w 547596"/>
                  <a:gd name="connsiteY59" fmla="*/ 341420 h 517113"/>
                  <a:gd name="connsiteX60" fmla="*/ 37974 w 547596"/>
                  <a:gd name="connsiteY60" fmla="*/ 303684 h 517113"/>
                  <a:gd name="connsiteX61" fmla="*/ 84203 w 547596"/>
                  <a:gd name="connsiteY61" fmla="*/ 303684 h 517113"/>
                  <a:gd name="connsiteX62" fmla="*/ 91220 w 547596"/>
                  <a:gd name="connsiteY62" fmla="*/ 310872 h 517113"/>
                  <a:gd name="connsiteX63" fmla="*/ 84203 w 547596"/>
                  <a:gd name="connsiteY63" fmla="*/ 317660 h 517113"/>
                  <a:gd name="connsiteX64" fmla="*/ 37974 w 547596"/>
                  <a:gd name="connsiteY64" fmla="*/ 317660 h 517113"/>
                  <a:gd name="connsiteX65" fmla="*/ 30544 w 547596"/>
                  <a:gd name="connsiteY65" fmla="*/ 310872 h 517113"/>
                  <a:gd name="connsiteX66" fmla="*/ 37974 w 547596"/>
                  <a:gd name="connsiteY66" fmla="*/ 303684 h 517113"/>
                  <a:gd name="connsiteX67" fmla="*/ 411452 w 547596"/>
                  <a:gd name="connsiteY67" fmla="*/ 265851 h 517113"/>
                  <a:gd name="connsiteX68" fmla="*/ 395355 w 547596"/>
                  <a:gd name="connsiteY68" fmla="*/ 281353 h 517113"/>
                  <a:gd name="connsiteX69" fmla="*/ 395355 w 547596"/>
                  <a:gd name="connsiteY69" fmla="*/ 296856 h 517113"/>
                  <a:gd name="connsiteX70" fmla="*/ 411452 w 547596"/>
                  <a:gd name="connsiteY70" fmla="*/ 312358 h 517113"/>
                  <a:gd name="connsiteX71" fmla="*/ 427137 w 547596"/>
                  <a:gd name="connsiteY71" fmla="*/ 296856 h 517113"/>
                  <a:gd name="connsiteX72" fmla="*/ 427137 w 547596"/>
                  <a:gd name="connsiteY72" fmla="*/ 281353 h 517113"/>
                  <a:gd name="connsiteX73" fmla="*/ 411452 w 547596"/>
                  <a:gd name="connsiteY73" fmla="*/ 265851 h 517113"/>
                  <a:gd name="connsiteX74" fmla="*/ 342763 w 547596"/>
                  <a:gd name="connsiteY74" fmla="*/ 265851 h 517113"/>
                  <a:gd name="connsiteX75" fmla="*/ 327078 w 547596"/>
                  <a:gd name="connsiteY75" fmla="*/ 281353 h 517113"/>
                  <a:gd name="connsiteX76" fmla="*/ 327078 w 547596"/>
                  <a:gd name="connsiteY76" fmla="*/ 296856 h 517113"/>
                  <a:gd name="connsiteX77" fmla="*/ 342763 w 547596"/>
                  <a:gd name="connsiteY77" fmla="*/ 312358 h 517113"/>
                  <a:gd name="connsiteX78" fmla="*/ 358860 w 547596"/>
                  <a:gd name="connsiteY78" fmla="*/ 296856 h 517113"/>
                  <a:gd name="connsiteX79" fmla="*/ 358860 w 547596"/>
                  <a:gd name="connsiteY79" fmla="*/ 281353 h 517113"/>
                  <a:gd name="connsiteX80" fmla="*/ 342763 w 547596"/>
                  <a:gd name="connsiteY80" fmla="*/ 265851 h 517113"/>
                  <a:gd name="connsiteX81" fmla="*/ 53613 w 547596"/>
                  <a:gd name="connsiteY81" fmla="*/ 260558 h 517113"/>
                  <a:gd name="connsiteX82" fmla="*/ 114469 w 547596"/>
                  <a:gd name="connsiteY82" fmla="*/ 260558 h 517113"/>
                  <a:gd name="connsiteX83" fmla="*/ 121772 w 547596"/>
                  <a:gd name="connsiteY83" fmla="*/ 267746 h 517113"/>
                  <a:gd name="connsiteX84" fmla="*/ 114469 w 547596"/>
                  <a:gd name="connsiteY84" fmla="*/ 274534 h 517113"/>
                  <a:gd name="connsiteX85" fmla="*/ 53613 w 547596"/>
                  <a:gd name="connsiteY85" fmla="*/ 274534 h 517113"/>
                  <a:gd name="connsiteX86" fmla="*/ 46716 w 547596"/>
                  <a:gd name="connsiteY86" fmla="*/ 267746 h 517113"/>
                  <a:gd name="connsiteX87" fmla="*/ 53613 w 547596"/>
                  <a:gd name="connsiteY87" fmla="*/ 260558 h 517113"/>
                  <a:gd name="connsiteX88" fmla="*/ 411452 w 547596"/>
                  <a:gd name="connsiteY88" fmla="*/ 251573 h 517113"/>
                  <a:gd name="connsiteX89" fmla="*/ 441584 w 547596"/>
                  <a:gd name="connsiteY89" fmla="*/ 281353 h 517113"/>
                  <a:gd name="connsiteX90" fmla="*/ 441584 w 547596"/>
                  <a:gd name="connsiteY90" fmla="*/ 296856 h 517113"/>
                  <a:gd name="connsiteX91" fmla="*/ 411452 w 547596"/>
                  <a:gd name="connsiteY91" fmla="*/ 326636 h 517113"/>
                  <a:gd name="connsiteX92" fmla="*/ 380908 w 547596"/>
                  <a:gd name="connsiteY92" fmla="*/ 296856 h 517113"/>
                  <a:gd name="connsiteX93" fmla="*/ 380908 w 547596"/>
                  <a:gd name="connsiteY93" fmla="*/ 281353 h 517113"/>
                  <a:gd name="connsiteX94" fmla="*/ 411452 w 547596"/>
                  <a:gd name="connsiteY94" fmla="*/ 251573 h 517113"/>
                  <a:gd name="connsiteX95" fmla="*/ 342763 w 547596"/>
                  <a:gd name="connsiteY95" fmla="*/ 251573 h 517113"/>
                  <a:gd name="connsiteX96" fmla="*/ 373307 w 547596"/>
                  <a:gd name="connsiteY96" fmla="*/ 281353 h 517113"/>
                  <a:gd name="connsiteX97" fmla="*/ 373307 w 547596"/>
                  <a:gd name="connsiteY97" fmla="*/ 296856 h 517113"/>
                  <a:gd name="connsiteX98" fmla="*/ 342763 w 547596"/>
                  <a:gd name="connsiteY98" fmla="*/ 326636 h 517113"/>
                  <a:gd name="connsiteX99" fmla="*/ 312631 w 547596"/>
                  <a:gd name="connsiteY99" fmla="*/ 296856 h 517113"/>
                  <a:gd name="connsiteX100" fmla="*/ 312631 w 547596"/>
                  <a:gd name="connsiteY100" fmla="*/ 281353 h 517113"/>
                  <a:gd name="connsiteX101" fmla="*/ 342763 w 547596"/>
                  <a:gd name="connsiteY101" fmla="*/ 251573 h 517113"/>
                  <a:gd name="connsiteX102" fmla="*/ 475000 w 547596"/>
                  <a:gd name="connsiteY102" fmla="*/ 250583 h 517113"/>
                  <a:gd name="connsiteX103" fmla="*/ 479917 w 547596"/>
                  <a:gd name="connsiteY103" fmla="*/ 257444 h 517113"/>
                  <a:gd name="connsiteX104" fmla="*/ 479917 w 547596"/>
                  <a:gd name="connsiteY104" fmla="*/ 310718 h 517113"/>
                  <a:gd name="connsiteX105" fmla="*/ 488113 w 547596"/>
                  <a:gd name="connsiteY105" fmla="*/ 310718 h 517113"/>
                  <a:gd name="connsiteX106" fmla="*/ 495489 w 547596"/>
                  <a:gd name="connsiteY106" fmla="*/ 317982 h 517113"/>
                  <a:gd name="connsiteX107" fmla="*/ 488113 w 547596"/>
                  <a:gd name="connsiteY107" fmla="*/ 324843 h 517113"/>
                  <a:gd name="connsiteX108" fmla="*/ 456149 w 547596"/>
                  <a:gd name="connsiteY108" fmla="*/ 324843 h 517113"/>
                  <a:gd name="connsiteX109" fmla="*/ 449183 w 547596"/>
                  <a:gd name="connsiteY109" fmla="*/ 317982 h 517113"/>
                  <a:gd name="connsiteX110" fmla="*/ 456149 w 547596"/>
                  <a:gd name="connsiteY110" fmla="*/ 310718 h 517113"/>
                  <a:gd name="connsiteX111" fmla="*/ 465575 w 547596"/>
                  <a:gd name="connsiteY111" fmla="*/ 310718 h 517113"/>
                  <a:gd name="connsiteX112" fmla="*/ 465575 w 547596"/>
                  <a:gd name="connsiteY112" fmla="*/ 281256 h 517113"/>
                  <a:gd name="connsiteX113" fmla="*/ 463526 w 547596"/>
                  <a:gd name="connsiteY113" fmla="*/ 284081 h 517113"/>
                  <a:gd name="connsiteX114" fmla="*/ 453691 w 547596"/>
                  <a:gd name="connsiteY114" fmla="*/ 286099 h 517113"/>
                  <a:gd name="connsiteX115" fmla="*/ 451642 w 547596"/>
                  <a:gd name="connsiteY115" fmla="*/ 276413 h 517113"/>
                  <a:gd name="connsiteX116" fmla="*/ 466804 w 547596"/>
                  <a:gd name="connsiteY116" fmla="*/ 253812 h 517113"/>
                  <a:gd name="connsiteX117" fmla="*/ 475000 w 547596"/>
                  <a:gd name="connsiteY117" fmla="*/ 250583 h 517113"/>
                  <a:gd name="connsiteX118" fmla="*/ 113310 w 547596"/>
                  <a:gd name="connsiteY118" fmla="*/ 212039 h 517113"/>
                  <a:gd name="connsiteX119" fmla="*/ 173760 w 547596"/>
                  <a:gd name="connsiteY119" fmla="*/ 212039 h 517113"/>
                  <a:gd name="connsiteX120" fmla="*/ 181063 w 547596"/>
                  <a:gd name="connsiteY120" fmla="*/ 219226 h 517113"/>
                  <a:gd name="connsiteX121" fmla="*/ 173760 w 547596"/>
                  <a:gd name="connsiteY121" fmla="*/ 226015 h 517113"/>
                  <a:gd name="connsiteX122" fmla="*/ 113310 w 547596"/>
                  <a:gd name="connsiteY122" fmla="*/ 226015 h 517113"/>
                  <a:gd name="connsiteX123" fmla="*/ 106007 w 547596"/>
                  <a:gd name="connsiteY123" fmla="*/ 219226 h 517113"/>
                  <a:gd name="connsiteX124" fmla="*/ 113310 w 547596"/>
                  <a:gd name="connsiteY124" fmla="*/ 212039 h 517113"/>
                  <a:gd name="connsiteX125" fmla="*/ 342763 w 547596"/>
                  <a:gd name="connsiteY125" fmla="*/ 174131 h 517113"/>
                  <a:gd name="connsiteX126" fmla="*/ 327078 w 547596"/>
                  <a:gd name="connsiteY126" fmla="*/ 189955 h 517113"/>
                  <a:gd name="connsiteX127" fmla="*/ 327078 w 547596"/>
                  <a:gd name="connsiteY127" fmla="*/ 204968 h 517113"/>
                  <a:gd name="connsiteX128" fmla="*/ 342763 w 547596"/>
                  <a:gd name="connsiteY128" fmla="*/ 220793 h 517113"/>
                  <a:gd name="connsiteX129" fmla="*/ 358860 w 547596"/>
                  <a:gd name="connsiteY129" fmla="*/ 204968 h 517113"/>
                  <a:gd name="connsiteX130" fmla="*/ 358860 w 547596"/>
                  <a:gd name="connsiteY130" fmla="*/ 189955 h 517113"/>
                  <a:gd name="connsiteX131" fmla="*/ 342763 w 547596"/>
                  <a:gd name="connsiteY131" fmla="*/ 174131 h 517113"/>
                  <a:gd name="connsiteX132" fmla="*/ 82842 w 547596"/>
                  <a:gd name="connsiteY132" fmla="*/ 167117 h 517113"/>
                  <a:gd name="connsiteX133" fmla="*/ 128761 w 547596"/>
                  <a:gd name="connsiteY133" fmla="*/ 167117 h 517113"/>
                  <a:gd name="connsiteX134" fmla="*/ 136141 w 547596"/>
                  <a:gd name="connsiteY134" fmla="*/ 174304 h 517113"/>
                  <a:gd name="connsiteX135" fmla="*/ 128761 w 547596"/>
                  <a:gd name="connsiteY135" fmla="*/ 181093 h 517113"/>
                  <a:gd name="connsiteX136" fmla="*/ 82842 w 547596"/>
                  <a:gd name="connsiteY136" fmla="*/ 181093 h 517113"/>
                  <a:gd name="connsiteX137" fmla="*/ 75462 w 547596"/>
                  <a:gd name="connsiteY137" fmla="*/ 174304 h 517113"/>
                  <a:gd name="connsiteX138" fmla="*/ 82842 w 547596"/>
                  <a:gd name="connsiteY138" fmla="*/ 167117 h 517113"/>
                  <a:gd name="connsiteX139" fmla="*/ 342763 w 547596"/>
                  <a:gd name="connsiteY139" fmla="*/ 159929 h 517113"/>
                  <a:gd name="connsiteX140" fmla="*/ 373307 w 547596"/>
                  <a:gd name="connsiteY140" fmla="*/ 189955 h 517113"/>
                  <a:gd name="connsiteX141" fmla="*/ 373307 w 547596"/>
                  <a:gd name="connsiteY141" fmla="*/ 204968 h 517113"/>
                  <a:gd name="connsiteX142" fmla="*/ 342763 w 547596"/>
                  <a:gd name="connsiteY142" fmla="*/ 234994 h 517113"/>
                  <a:gd name="connsiteX143" fmla="*/ 312631 w 547596"/>
                  <a:gd name="connsiteY143" fmla="*/ 204968 h 517113"/>
                  <a:gd name="connsiteX144" fmla="*/ 312631 w 547596"/>
                  <a:gd name="connsiteY144" fmla="*/ 189955 h 517113"/>
                  <a:gd name="connsiteX145" fmla="*/ 342763 w 547596"/>
                  <a:gd name="connsiteY145" fmla="*/ 159929 h 517113"/>
                  <a:gd name="connsiteX146" fmla="*/ 474815 w 547596"/>
                  <a:gd name="connsiteY146" fmla="*/ 158939 h 517113"/>
                  <a:gd name="connsiteX147" fmla="*/ 480189 w 547596"/>
                  <a:gd name="connsiteY147" fmla="*/ 165800 h 517113"/>
                  <a:gd name="connsiteX148" fmla="*/ 480189 w 547596"/>
                  <a:gd name="connsiteY148" fmla="*/ 219074 h 517113"/>
                  <a:gd name="connsiteX149" fmla="*/ 488044 w 547596"/>
                  <a:gd name="connsiteY149" fmla="*/ 219074 h 517113"/>
                  <a:gd name="connsiteX150" fmla="*/ 495486 w 547596"/>
                  <a:gd name="connsiteY150" fmla="*/ 226338 h 517113"/>
                  <a:gd name="connsiteX151" fmla="*/ 488044 w 547596"/>
                  <a:gd name="connsiteY151" fmla="*/ 233199 h 517113"/>
                  <a:gd name="connsiteX152" fmla="*/ 456625 w 547596"/>
                  <a:gd name="connsiteY152" fmla="*/ 233199 h 517113"/>
                  <a:gd name="connsiteX153" fmla="*/ 449183 w 547596"/>
                  <a:gd name="connsiteY153" fmla="*/ 226338 h 517113"/>
                  <a:gd name="connsiteX154" fmla="*/ 456625 w 547596"/>
                  <a:gd name="connsiteY154" fmla="*/ 219074 h 517113"/>
                  <a:gd name="connsiteX155" fmla="*/ 465720 w 547596"/>
                  <a:gd name="connsiteY155" fmla="*/ 219074 h 517113"/>
                  <a:gd name="connsiteX156" fmla="*/ 465720 w 547596"/>
                  <a:gd name="connsiteY156" fmla="*/ 189208 h 517113"/>
                  <a:gd name="connsiteX157" fmla="*/ 463653 w 547596"/>
                  <a:gd name="connsiteY157" fmla="*/ 192437 h 517113"/>
                  <a:gd name="connsiteX158" fmla="*/ 453317 w 547596"/>
                  <a:gd name="connsiteY158" fmla="*/ 194455 h 517113"/>
                  <a:gd name="connsiteX159" fmla="*/ 451250 w 547596"/>
                  <a:gd name="connsiteY159" fmla="*/ 184365 h 517113"/>
                  <a:gd name="connsiteX160" fmla="*/ 466960 w 547596"/>
                  <a:gd name="connsiteY160" fmla="*/ 161764 h 517113"/>
                  <a:gd name="connsiteX161" fmla="*/ 474815 w 547596"/>
                  <a:gd name="connsiteY161" fmla="*/ 158939 h 517113"/>
                  <a:gd name="connsiteX162" fmla="*/ 414139 w 547596"/>
                  <a:gd name="connsiteY162" fmla="*/ 158939 h 517113"/>
                  <a:gd name="connsiteX163" fmla="*/ 419100 w 547596"/>
                  <a:gd name="connsiteY163" fmla="*/ 165800 h 517113"/>
                  <a:gd name="connsiteX164" fmla="*/ 419100 w 547596"/>
                  <a:gd name="connsiteY164" fmla="*/ 219074 h 517113"/>
                  <a:gd name="connsiteX165" fmla="*/ 427368 w 547596"/>
                  <a:gd name="connsiteY165" fmla="*/ 219074 h 517113"/>
                  <a:gd name="connsiteX166" fmla="*/ 434397 w 547596"/>
                  <a:gd name="connsiteY166" fmla="*/ 226338 h 517113"/>
                  <a:gd name="connsiteX167" fmla="*/ 427368 w 547596"/>
                  <a:gd name="connsiteY167" fmla="*/ 233199 h 517113"/>
                  <a:gd name="connsiteX168" fmla="*/ 395535 w 547596"/>
                  <a:gd name="connsiteY168" fmla="*/ 233199 h 517113"/>
                  <a:gd name="connsiteX169" fmla="*/ 388094 w 547596"/>
                  <a:gd name="connsiteY169" fmla="*/ 226338 h 517113"/>
                  <a:gd name="connsiteX170" fmla="*/ 395535 w 547596"/>
                  <a:gd name="connsiteY170" fmla="*/ 219074 h 517113"/>
                  <a:gd name="connsiteX171" fmla="*/ 404631 w 547596"/>
                  <a:gd name="connsiteY171" fmla="*/ 219074 h 517113"/>
                  <a:gd name="connsiteX172" fmla="*/ 404631 w 547596"/>
                  <a:gd name="connsiteY172" fmla="*/ 189208 h 517113"/>
                  <a:gd name="connsiteX173" fmla="*/ 402563 w 547596"/>
                  <a:gd name="connsiteY173" fmla="*/ 192437 h 517113"/>
                  <a:gd name="connsiteX174" fmla="*/ 392228 w 547596"/>
                  <a:gd name="connsiteY174" fmla="*/ 194455 h 517113"/>
                  <a:gd name="connsiteX175" fmla="*/ 390574 w 547596"/>
                  <a:gd name="connsiteY175" fmla="*/ 184365 h 517113"/>
                  <a:gd name="connsiteX176" fmla="*/ 405871 w 547596"/>
                  <a:gd name="connsiteY176" fmla="*/ 161764 h 517113"/>
                  <a:gd name="connsiteX177" fmla="*/ 414139 w 547596"/>
                  <a:gd name="connsiteY177" fmla="*/ 158939 h 517113"/>
                  <a:gd name="connsiteX178" fmla="*/ 280724 w 547596"/>
                  <a:gd name="connsiteY178" fmla="*/ 138141 h 517113"/>
                  <a:gd name="connsiteX179" fmla="*/ 280724 w 547596"/>
                  <a:gd name="connsiteY179" fmla="*/ 441726 h 517113"/>
                  <a:gd name="connsiteX180" fmla="*/ 516223 w 547596"/>
                  <a:gd name="connsiteY180" fmla="*/ 441726 h 517113"/>
                  <a:gd name="connsiteX181" fmla="*/ 533335 w 547596"/>
                  <a:gd name="connsiteY181" fmla="*/ 428686 h 517113"/>
                  <a:gd name="connsiteX182" fmla="*/ 533335 w 547596"/>
                  <a:gd name="connsiteY182" fmla="*/ 138141 h 517113"/>
                  <a:gd name="connsiteX183" fmla="*/ 14260 w 547596"/>
                  <a:gd name="connsiteY183" fmla="*/ 138141 h 517113"/>
                  <a:gd name="connsiteX184" fmla="*/ 14260 w 547596"/>
                  <a:gd name="connsiteY184" fmla="*/ 428686 h 517113"/>
                  <a:gd name="connsiteX185" fmla="*/ 31780 w 547596"/>
                  <a:gd name="connsiteY185" fmla="*/ 441726 h 517113"/>
                  <a:gd name="connsiteX186" fmla="*/ 266464 w 547596"/>
                  <a:gd name="connsiteY186" fmla="*/ 441726 h 517113"/>
                  <a:gd name="connsiteX187" fmla="*/ 266464 w 547596"/>
                  <a:gd name="connsiteY187" fmla="*/ 410349 h 517113"/>
                  <a:gd name="connsiteX188" fmla="*/ 114082 w 547596"/>
                  <a:gd name="connsiteY188" fmla="*/ 410349 h 517113"/>
                  <a:gd name="connsiteX189" fmla="*/ 106748 w 547596"/>
                  <a:gd name="connsiteY189" fmla="*/ 403421 h 517113"/>
                  <a:gd name="connsiteX190" fmla="*/ 114082 w 547596"/>
                  <a:gd name="connsiteY190" fmla="*/ 396086 h 517113"/>
                  <a:gd name="connsiteX191" fmla="*/ 266464 w 547596"/>
                  <a:gd name="connsiteY191" fmla="*/ 396086 h 517113"/>
                  <a:gd name="connsiteX192" fmla="*/ 266464 w 547596"/>
                  <a:gd name="connsiteY192" fmla="*/ 364709 h 517113"/>
                  <a:gd name="connsiteX193" fmla="*/ 190273 w 547596"/>
                  <a:gd name="connsiteY193" fmla="*/ 364709 h 517113"/>
                  <a:gd name="connsiteX194" fmla="*/ 182939 w 547596"/>
                  <a:gd name="connsiteY194" fmla="*/ 357374 h 517113"/>
                  <a:gd name="connsiteX195" fmla="*/ 190273 w 547596"/>
                  <a:gd name="connsiteY195" fmla="*/ 350039 h 517113"/>
                  <a:gd name="connsiteX196" fmla="*/ 266464 w 547596"/>
                  <a:gd name="connsiteY196" fmla="*/ 350039 h 517113"/>
                  <a:gd name="connsiteX197" fmla="*/ 266464 w 547596"/>
                  <a:gd name="connsiteY197" fmla="*/ 319069 h 517113"/>
                  <a:gd name="connsiteX198" fmla="*/ 114082 w 547596"/>
                  <a:gd name="connsiteY198" fmla="*/ 319069 h 517113"/>
                  <a:gd name="connsiteX199" fmla="*/ 106748 w 547596"/>
                  <a:gd name="connsiteY199" fmla="*/ 312142 h 517113"/>
                  <a:gd name="connsiteX200" fmla="*/ 114082 w 547596"/>
                  <a:gd name="connsiteY200" fmla="*/ 304807 h 517113"/>
                  <a:gd name="connsiteX201" fmla="*/ 266464 w 547596"/>
                  <a:gd name="connsiteY201" fmla="*/ 304807 h 517113"/>
                  <a:gd name="connsiteX202" fmla="*/ 266464 w 547596"/>
                  <a:gd name="connsiteY202" fmla="*/ 273022 h 517113"/>
                  <a:gd name="connsiteX203" fmla="*/ 159308 w 547596"/>
                  <a:gd name="connsiteY203" fmla="*/ 273022 h 517113"/>
                  <a:gd name="connsiteX204" fmla="*/ 152381 w 547596"/>
                  <a:gd name="connsiteY204" fmla="*/ 266095 h 517113"/>
                  <a:gd name="connsiteX205" fmla="*/ 159308 w 547596"/>
                  <a:gd name="connsiteY205" fmla="*/ 258760 h 517113"/>
                  <a:gd name="connsiteX206" fmla="*/ 266464 w 547596"/>
                  <a:gd name="connsiteY206" fmla="*/ 258760 h 517113"/>
                  <a:gd name="connsiteX207" fmla="*/ 266464 w 547596"/>
                  <a:gd name="connsiteY207" fmla="*/ 227383 h 517113"/>
                  <a:gd name="connsiteX208" fmla="*/ 235499 w 547596"/>
                  <a:gd name="connsiteY208" fmla="*/ 227383 h 517113"/>
                  <a:gd name="connsiteX209" fmla="*/ 228572 w 547596"/>
                  <a:gd name="connsiteY209" fmla="*/ 220455 h 517113"/>
                  <a:gd name="connsiteX210" fmla="*/ 235499 w 547596"/>
                  <a:gd name="connsiteY210" fmla="*/ 213120 h 517113"/>
                  <a:gd name="connsiteX211" fmla="*/ 266464 w 547596"/>
                  <a:gd name="connsiteY211" fmla="*/ 213120 h 517113"/>
                  <a:gd name="connsiteX212" fmla="*/ 266464 w 547596"/>
                  <a:gd name="connsiteY212" fmla="*/ 181743 h 517113"/>
                  <a:gd name="connsiteX213" fmla="*/ 174790 w 547596"/>
                  <a:gd name="connsiteY213" fmla="*/ 181743 h 517113"/>
                  <a:gd name="connsiteX214" fmla="*/ 167864 w 547596"/>
                  <a:gd name="connsiteY214" fmla="*/ 174816 h 517113"/>
                  <a:gd name="connsiteX215" fmla="*/ 174790 w 547596"/>
                  <a:gd name="connsiteY215" fmla="*/ 167481 h 517113"/>
                  <a:gd name="connsiteX216" fmla="*/ 266464 w 547596"/>
                  <a:gd name="connsiteY216" fmla="*/ 167481 h 517113"/>
                  <a:gd name="connsiteX217" fmla="*/ 266464 w 547596"/>
                  <a:gd name="connsiteY217" fmla="*/ 138141 h 517113"/>
                  <a:gd name="connsiteX218" fmla="*/ 130949 w 547596"/>
                  <a:gd name="connsiteY218" fmla="*/ 88051 h 517113"/>
                  <a:gd name="connsiteX219" fmla="*/ 141518 w 547596"/>
                  <a:gd name="connsiteY219" fmla="*/ 98418 h 517113"/>
                  <a:gd name="connsiteX220" fmla="*/ 130949 w 547596"/>
                  <a:gd name="connsiteY220" fmla="*/ 109199 h 517113"/>
                  <a:gd name="connsiteX221" fmla="*/ 120380 w 547596"/>
                  <a:gd name="connsiteY221" fmla="*/ 98418 h 517113"/>
                  <a:gd name="connsiteX222" fmla="*/ 130949 w 547596"/>
                  <a:gd name="connsiteY222" fmla="*/ 88051 h 517113"/>
                  <a:gd name="connsiteX223" fmla="*/ 89422 w 547596"/>
                  <a:gd name="connsiteY223" fmla="*/ 88051 h 517113"/>
                  <a:gd name="connsiteX224" fmla="*/ 100202 w 547596"/>
                  <a:gd name="connsiteY224" fmla="*/ 98418 h 517113"/>
                  <a:gd name="connsiteX225" fmla="*/ 89422 w 547596"/>
                  <a:gd name="connsiteY225" fmla="*/ 109199 h 517113"/>
                  <a:gd name="connsiteX226" fmla="*/ 79056 w 547596"/>
                  <a:gd name="connsiteY226" fmla="*/ 98418 h 517113"/>
                  <a:gd name="connsiteX227" fmla="*/ 89422 w 547596"/>
                  <a:gd name="connsiteY227" fmla="*/ 88051 h 517113"/>
                  <a:gd name="connsiteX228" fmla="*/ 48300 w 547596"/>
                  <a:gd name="connsiteY228" fmla="*/ 88051 h 517113"/>
                  <a:gd name="connsiteX229" fmla="*/ 58869 w 547596"/>
                  <a:gd name="connsiteY229" fmla="*/ 98418 h 517113"/>
                  <a:gd name="connsiteX230" fmla="*/ 48300 w 547596"/>
                  <a:gd name="connsiteY230" fmla="*/ 109199 h 517113"/>
                  <a:gd name="connsiteX231" fmla="*/ 37731 w 547596"/>
                  <a:gd name="connsiteY231" fmla="*/ 98418 h 517113"/>
                  <a:gd name="connsiteX232" fmla="*/ 48300 w 547596"/>
                  <a:gd name="connsiteY232" fmla="*/ 88051 h 517113"/>
                  <a:gd name="connsiteX233" fmla="*/ 280724 w 547596"/>
                  <a:gd name="connsiteY233" fmla="*/ 74979 h 517113"/>
                  <a:gd name="connsiteX234" fmla="*/ 280724 w 547596"/>
                  <a:gd name="connsiteY234" fmla="*/ 123879 h 517113"/>
                  <a:gd name="connsiteX235" fmla="*/ 533335 w 547596"/>
                  <a:gd name="connsiteY235" fmla="*/ 123879 h 517113"/>
                  <a:gd name="connsiteX236" fmla="*/ 533335 w 547596"/>
                  <a:gd name="connsiteY236" fmla="*/ 92909 h 517113"/>
                  <a:gd name="connsiteX237" fmla="*/ 516223 w 547596"/>
                  <a:gd name="connsiteY237" fmla="*/ 74979 h 517113"/>
                  <a:gd name="connsiteX238" fmla="*/ 31780 w 547596"/>
                  <a:gd name="connsiteY238" fmla="*/ 74979 h 517113"/>
                  <a:gd name="connsiteX239" fmla="*/ 14260 w 547596"/>
                  <a:gd name="connsiteY239" fmla="*/ 92909 h 517113"/>
                  <a:gd name="connsiteX240" fmla="*/ 14260 w 547596"/>
                  <a:gd name="connsiteY240" fmla="*/ 123879 h 517113"/>
                  <a:gd name="connsiteX241" fmla="*/ 266464 w 547596"/>
                  <a:gd name="connsiteY241" fmla="*/ 123879 h 517113"/>
                  <a:gd name="connsiteX242" fmla="*/ 266464 w 547596"/>
                  <a:gd name="connsiteY242" fmla="*/ 74979 h 517113"/>
                  <a:gd name="connsiteX243" fmla="*/ 273798 w 547596"/>
                  <a:gd name="connsiteY243" fmla="*/ 0 h 517113"/>
                  <a:gd name="connsiteX244" fmla="*/ 280724 w 547596"/>
                  <a:gd name="connsiteY244" fmla="*/ 7335 h 517113"/>
                  <a:gd name="connsiteX245" fmla="*/ 280724 w 547596"/>
                  <a:gd name="connsiteY245" fmla="*/ 60717 h 517113"/>
                  <a:gd name="connsiteX246" fmla="*/ 516223 w 547596"/>
                  <a:gd name="connsiteY246" fmla="*/ 60717 h 517113"/>
                  <a:gd name="connsiteX247" fmla="*/ 547596 w 547596"/>
                  <a:gd name="connsiteY247" fmla="*/ 92909 h 517113"/>
                  <a:gd name="connsiteX248" fmla="*/ 547596 w 547596"/>
                  <a:gd name="connsiteY248" fmla="*/ 428686 h 517113"/>
                  <a:gd name="connsiteX249" fmla="*/ 516223 w 547596"/>
                  <a:gd name="connsiteY249" fmla="*/ 455988 h 517113"/>
                  <a:gd name="connsiteX250" fmla="*/ 280724 w 547596"/>
                  <a:gd name="connsiteY250" fmla="*/ 455988 h 517113"/>
                  <a:gd name="connsiteX251" fmla="*/ 280724 w 547596"/>
                  <a:gd name="connsiteY251" fmla="*/ 509778 h 517113"/>
                  <a:gd name="connsiteX252" fmla="*/ 273798 w 547596"/>
                  <a:gd name="connsiteY252" fmla="*/ 517113 h 517113"/>
                  <a:gd name="connsiteX253" fmla="*/ 266464 w 547596"/>
                  <a:gd name="connsiteY253" fmla="*/ 509778 h 517113"/>
                  <a:gd name="connsiteX254" fmla="*/ 266464 w 547596"/>
                  <a:gd name="connsiteY254" fmla="*/ 455988 h 517113"/>
                  <a:gd name="connsiteX255" fmla="*/ 31780 w 547596"/>
                  <a:gd name="connsiteY255" fmla="*/ 455988 h 517113"/>
                  <a:gd name="connsiteX256" fmla="*/ 0 w 547596"/>
                  <a:gd name="connsiteY256" fmla="*/ 428686 h 517113"/>
                  <a:gd name="connsiteX257" fmla="*/ 0 w 547596"/>
                  <a:gd name="connsiteY257" fmla="*/ 92909 h 517113"/>
                  <a:gd name="connsiteX258" fmla="*/ 31780 w 547596"/>
                  <a:gd name="connsiteY258" fmla="*/ 60717 h 517113"/>
                  <a:gd name="connsiteX259" fmla="*/ 266464 w 547596"/>
                  <a:gd name="connsiteY259" fmla="*/ 60717 h 517113"/>
                  <a:gd name="connsiteX260" fmla="*/ 266464 w 547596"/>
                  <a:gd name="connsiteY260" fmla="*/ 7335 h 517113"/>
                  <a:gd name="connsiteX261" fmla="*/ 273798 w 547596"/>
                  <a:gd name="connsiteY261" fmla="*/ 0 h 517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</a:cxnLst>
                <a:rect l="l" t="t" r="r" b="b"/>
                <a:pathLst>
                  <a:path w="547596" h="517113">
                    <a:moveTo>
                      <a:pt x="53829" y="395328"/>
                    </a:moveTo>
                    <a:lnTo>
                      <a:pt x="69309" y="395328"/>
                    </a:lnTo>
                    <a:cubicBezTo>
                      <a:pt x="73493" y="395328"/>
                      <a:pt x="76841" y="398522"/>
                      <a:pt x="76841" y="402516"/>
                    </a:cubicBezTo>
                    <a:cubicBezTo>
                      <a:pt x="76841" y="406109"/>
                      <a:pt x="73493" y="409304"/>
                      <a:pt x="69309" y="409304"/>
                    </a:cubicBezTo>
                    <a:lnTo>
                      <a:pt x="53829" y="409304"/>
                    </a:lnTo>
                    <a:cubicBezTo>
                      <a:pt x="49645" y="409304"/>
                      <a:pt x="46716" y="406109"/>
                      <a:pt x="46716" y="402516"/>
                    </a:cubicBezTo>
                    <a:cubicBezTo>
                      <a:pt x="46716" y="398522"/>
                      <a:pt x="49645" y="395328"/>
                      <a:pt x="53829" y="395328"/>
                    </a:cubicBezTo>
                    <a:close/>
                    <a:moveTo>
                      <a:pt x="465354" y="355622"/>
                    </a:moveTo>
                    <a:cubicBezTo>
                      <a:pt x="456686" y="355622"/>
                      <a:pt x="449256" y="362925"/>
                      <a:pt x="449256" y="371446"/>
                    </a:cubicBezTo>
                    <a:lnTo>
                      <a:pt x="449256" y="386459"/>
                    </a:lnTo>
                    <a:cubicBezTo>
                      <a:pt x="449256" y="394980"/>
                      <a:pt x="456686" y="402284"/>
                      <a:pt x="465354" y="402284"/>
                    </a:cubicBezTo>
                    <a:cubicBezTo>
                      <a:pt x="474022" y="402284"/>
                      <a:pt x="481039" y="394980"/>
                      <a:pt x="481039" y="386459"/>
                    </a:cubicBezTo>
                    <a:lnTo>
                      <a:pt x="481039" y="371446"/>
                    </a:lnTo>
                    <a:cubicBezTo>
                      <a:pt x="481039" y="362925"/>
                      <a:pt x="474022" y="355622"/>
                      <a:pt x="465354" y="355622"/>
                    </a:cubicBezTo>
                    <a:close/>
                    <a:moveTo>
                      <a:pt x="82767" y="350404"/>
                    </a:moveTo>
                    <a:lnTo>
                      <a:pt x="143217" y="350404"/>
                    </a:lnTo>
                    <a:cubicBezTo>
                      <a:pt x="147275" y="350404"/>
                      <a:pt x="150520" y="353901"/>
                      <a:pt x="150520" y="357397"/>
                    </a:cubicBezTo>
                    <a:cubicBezTo>
                      <a:pt x="150520" y="361282"/>
                      <a:pt x="147275" y="364391"/>
                      <a:pt x="143217" y="364391"/>
                    </a:cubicBezTo>
                    <a:lnTo>
                      <a:pt x="82767" y="364391"/>
                    </a:lnTo>
                    <a:cubicBezTo>
                      <a:pt x="79115" y="364391"/>
                      <a:pt x="75464" y="361282"/>
                      <a:pt x="75464" y="357397"/>
                    </a:cubicBezTo>
                    <a:cubicBezTo>
                      <a:pt x="75464" y="353901"/>
                      <a:pt x="79115" y="350404"/>
                      <a:pt x="82767" y="350404"/>
                    </a:cubicBezTo>
                    <a:close/>
                    <a:moveTo>
                      <a:pt x="399537" y="342653"/>
                    </a:moveTo>
                    <a:cubicBezTo>
                      <a:pt x="402405" y="343475"/>
                      <a:pt x="404454" y="346352"/>
                      <a:pt x="404454" y="349640"/>
                    </a:cubicBezTo>
                    <a:lnTo>
                      <a:pt x="404454" y="403893"/>
                    </a:lnTo>
                    <a:lnTo>
                      <a:pt x="412650" y="403893"/>
                    </a:lnTo>
                    <a:cubicBezTo>
                      <a:pt x="416748" y="403893"/>
                      <a:pt x="420026" y="407181"/>
                      <a:pt x="420026" y="410880"/>
                    </a:cubicBezTo>
                    <a:cubicBezTo>
                      <a:pt x="420026" y="414990"/>
                      <a:pt x="416748" y="418278"/>
                      <a:pt x="412650" y="418278"/>
                    </a:cubicBezTo>
                    <a:lnTo>
                      <a:pt x="381096" y="418278"/>
                    </a:lnTo>
                    <a:cubicBezTo>
                      <a:pt x="376998" y="418278"/>
                      <a:pt x="373720" y="414990"/>
                      <a:pt x="373720" y="410880"/>
                    </a:cubicBezTo>
                    <a:cubicBezTo>
                      <a:pt x="373720" y="407181"/>
                      <a:pt x="376998" y="403893"/>
                      <a:pt x="381096" y="403893"/>
                    </a:cubicBezTo>
                    <a:lnTo>
                      <a:pt x="390112" y="403893"/>
                    </a:lnTo>
                    <a:lnTo>
                      <a:pt x="390112" y="373478"/>
                    </a:lnTo>
                    <a:lnTo>
                      <a:pt x="388063" y="376355"/>
                    </a:lnTo>
                    <a:cubicBezTo>
                      <a:pt x="386014" y="379644"/>
                      <a:pt x="381506" y="380877"/>
                      <a:pt x="378228" y="378411"/>
                    </a:cubicBezTo>
                    <a:cubicBezTo>
                      <a:pt x="374540" y="376355"/>
                      <a:pt x="374130" y="371834"/>
                      <a:pt x="376179" y="368546"/>
                    </a:cubicBezTo>
                    <a:lnTo>
                      <a:pt x="391341" y="345530"/>
                    </a:lnTo>
                    <a:cubicBezTo>
                      <a:pt x="393390" y="342653"/>
                      <a:pt x="396258" y="341420"/>
                      <a:pt x="399537" y="342653"/>
                    </a:cubicBezTo>
                    <a:close/>
                    <a:moveTo>
                      <a:pt x="338857" y="342653"/>
                    </a:moveTo>
                    <a:cubicBezTo>
                      <a:pt x="341726" y="343475"/>
                      <a:pt x="343775" y="346352"/>
                      <a:pt x="343775" y="349640"/>
                    </a:cubicBezTo>
                    <a:lnTo>
                      <a:pt x="343775" y="403893"/>
                    </a:lnTo>
                    <a:lnTo>
                      <a:pt x="351971" y="403893"/>
                    </a:lnTo>
                    <a:cubicBezTo>
                      <a:pt x="356069" y="403893"/>
                      <a:pt x="358937" y="407181"/>
                      <a:pt x="358937" y="410880"/>
                    </a:cubicBezTo>
                    <a:cubicBezTo>
                      <a:pt x="358937" y="414990"/>
                      <a:pt x="356069" y="418278"/>
                      <a:pt x="351971" y="418278"/>
                    </a:cubicBezTo>
                    <a:lnTo>
                      <a:pt x="320007" y="418278"/>
                    </a:lnTo>
                    <a:cubicBezTo>
                      <a:pt x="316319" y="418278"/>
                      <a:pt x="312631" y="414990"/>
                      <a:pt x="312631" y="410880"/>
                    </a:cubicBezTo>
                    <a:cubicBezTo>
                      <a:pt x="312631" y="407181"/>
                      <a:pt x="316319" y="403893"/>
                      <a:pt x="320007" y="403893"/>
                    </a:cubicBezTo>
                    <a:lnTo>
                      <a:pt x="329432" y="403893"/>
                    </a:lnTo>
                    <a:lnTo>
                      <a:pt x="329432" y="373478"/>
                    </a:lnTo>
                    <a:lnTo>
                      <a:pt x="326974" y="376355"/>
                    </a:lnTo>
                    <a:cubicBezTo>
                      <a:pt x="324925" y="379644"/>
                      <a:pt x="320417" y="380877"/>
                      <a:pt x="317139" y="378411"/>
                    </a:cubicBezTo>
                    <a:cubicBezTo>
                      <a:pt x="313860" y="376355"/>
                      <a:pt x="313041" y="371834"/>
                      <a:pt x="315090" y="368546"/>
                    </a:cubicBezTo>
                    <a:lnTo>
                      <a:pt x="330662" y="345530"/>
                    </a:lnTo>
                    <a:cubicBezTo>
                      <a:pt x="332301" y="342653"/>
                      <a:pt x="335579" y="341420"/>
                      <a:pt x="338857" y="342653"/>
                    </a:cubicBezTo>
                    <a:close/>
                    <a:moveTo>
                      <a:pt x="465354" y="341420"/>
                    </a:moveTo>
                    <a:cubicBezTo>
                      <a:pt x="481864" y="341420"/>
                      <a:pt x="495485" y="354810"/>
                      <a:pt x="495485" y="371446"/>
                    </a:cubicBezTo>
                    <a:lnTo>
                      <a:pt x="495485" y="386459"/>
                    </a:lnTo>
                    <a:cubicBezTo>
                      <a:pt x="495485" y="403095"/>
                      <a:pt x="481864" y="416485"/>
                      <a:pt x="465354" y="416485"/>
                    </a:cubicBezTo>
                    <a:cubicBezTo>
                      <a:pt x="448430" y="416485"/>
                      <a:pt x="434809" y="403095"/>
                      <a:pt x="434809" y="386459"/>
                    </a:cubicBezTo>
                    <a:lnTo>
                      <a:pt x="434809" y="371446"/>
                    </a:lnTo>
                    <a:cubicBezTo>
                      <a:pt x="434809" y="354810"/>
                      <a:pt x="448430" y="341420"/>
                      <a:pt x="465354" y="341420"/>
                    </a:cubicBezTo>
                    <a:close/>
                    <a:moveTo>
                      <a:pt x="37974" y="303684"/>
                    </a:moveTo>
                    <a:lnTo>
                      <a:pt x="84203" y="303684"/>
                    </a:lnTo>
                    <a:cubicBezTo>
                      <a:pt x="88331" y="303684"/>
                      <a:pt x="91220" y="306479"/>
                      <a:pt x="91220" y="310872"/>
                    </a:cubicBezTo>
                    <a:cubicBezTo>
                      <a:pt x="91220" y="314465"/>
                      <a:pt x="88331" y="317660"/>
                      <a:pt x="84203" y="317660"/>
                    </a:cubicBezTo>
                    <a:lnTo>
                      <a:pt x="37974" y="317660"/>
                    </a:lnTo>
                    <a:cubicBezTo>
                      <a:pt x="33846" y="317660"/>
                      <a:pt x="30544" y="314465"/>
                      <a:pt x="30544" y="310872"/>
                    </a:cubicBezTo>
                    <a:cubicBezTo>
                      <a:pt x="30544" y="306479"/>
                      <a:pt x="33846" y="303684"/>
                      <a:pt x="37974" y="303684"/>
                    </a:cubicBezTo>
                    <a:close/>
                    <a:moveTo>
                      <a:pt x="411452" y="265851"/>
                    </a:moveTo>
                    <a:cubicBezTo>
                      <a:pt x="402372" y="265851"/>
                      <a:pt x="395355" y="272786"/>
                      <a:pt x="395355" y="281353"/>
                    </a:cubicBezTo>
                    <a:lnTo>
                      <a:pt x="395355" y="296856"/>
                    </a:lnTo>
                    <a:cubicBezTo>
                      <a:pt x="395355" y="305423"/>
                      <a:pt x="402372" y="312358"/>
                      <a:pt x="411452" y="312358"/>
                    </a:cubicBezTo>
                    <a:cubicBezTo>
                      <a:pt x="420120" y="312358"/>
                      <a:pt x="427137" y="305423"/>
                      <a:pt x="427137" y="296856"/>
                    </a:cubicBezTo>
                    <a:lnTo>
                      <a:pt x="427137" y="281353"/>
                    </a:lnTo>
                    <a:cubicBezTo>
                      <a:pt x="427137" y="272786"/>
                      <a:pt x="420120" y="265851"/>
                      <a:pt x="411452" y="265851"/>
                    </a:cubicBezTo>
                    <a:close/>
                    <a:moveTo>
                      <a:pt x="342763" y="265851"/>
                    </a:moveTo>
                    <a:cubicBezTo>
                      <a:pt x="334095" y="265851"/>
                      <a:pt x="327078" y="272786"/>
                      <a:pt x="327078" y="281353"/>
                    </a:cubicBezTo>
                    <a:lnTo>
                      <a:pt x="327078" y="296856"/>
                    </a:lnTo>
                    <a:cubicBezTo>
                      <a:pt x="327078" y="305423"/>
                      <a:pt x="334095" y="312358"/>
                      <a:pt x="342763" y="312358"/>
                    </a:cubicBezTo>
                    <a:cubicBezTo>
                      <a:pt x="351843" y="312358"/>
                      <a:pt x="358860" y="305423"/>
                      <a:pt x="358860" y="296856"/>
                    </a:cubicBezTo>
                    <a:lnTo>
                      <a:pt x="358860" y="281353"/>
                    </a:lnTo>
                    <a:cubicBezTo>
                      <a:pt x="358860" y="272786"/>
                      <a:pt x="351843" y="265851"/>
                      <a:pt x="342763" y="265851"/>
                    </a:cubicBezTo>
                    <a:close/>
                    <a:moveTo>
                      <a:pt x="53613" y="260558"/>
                    </a:moveTo>
                    <a:lnTo>
                      <a:pt x="114469" y="260558"/>
                    </a:lnTo>
                    <a:cubicBezTo>
                      <a:pt x="118121" y="260558"/>
                      <a:pt x="121772" y="263752"/>
                      <a:pt x="121772" y="267746"/>
                    </a:cubicBezTo>
                    <a:cubicBezTo>
                      <a:pt x="121772" y="271339"/>
                      <a:pt x="118121" y="274534"/>
                      <a:pt x="114469" y="274534"/>
                    </a:cubicBezTo>
                    <a:lnTo>
                      <a:pt x="53613" y="274534"/>
                    </a:lnTo>
                    <a:cubicBezTo>
                      <a:pt x="49556" y="274534"/>
                      <a:pt x="46716" y="271339"/>
                      <a:pt x="46716" y="267746"/>
                    </a:cubicBezTo>
                    <a:cubicBezTo>
                      <a:pt x="46716" y="263752"/>
                      <a:pt x="49556" y="260558"/>
                      <a:pt x="53613" y="260558"/>
                    </a:cubicBezTo>
                    <a:close/>
                    <a:moveTo>
                      <a:pt x="411452" y="251573"/>
                    </a:moveTo>
                    <a:cubicBezTo>
                      <a:pt x="427963" y="251573"/>
                      <a:pt x="441584" y="265035"/>
                      <a:pt x="441584" y="281353"/>
                    </a:cubicBezTo>
                    <a:lnTo>
                      <a:pt x="441584" y="296856"/>
                    </a:lnTo>
                    <a:cubicBezTo>
                      <a:pt x="441584" y="313582"/>
                      <a:pt x="427963" y="326636"/>
                      <a:pt x="411452" y="326636"/>
                    </a:cubicBezTo>
                    <a:cubicBezTo>
                      <a:pt x="394529" y="326636"/>
                      <a:pt x="380908" y="313582"/>
                      <a:pt x="380908" y="296856"/>
                    </a:cubicBezTo>
                    <a:lnTo>
                      <a:pt x="380908" y="281353"/>
                    </a:lnTo>
                    <a:cubicBezTo>
                      <a:pt x="380908" y="265035"/>
                      <a:pt x="394529" y="251573"/>
                      <a:pt x="411452" y="251573"/>
                    </a:cubicBezTo>
                    <a:close/>
                    <a:moveTo>
                      <a:pt x="342763" y="251573"/>
                    </a:moveTo>
                    <a:cubicBezTo>
                      <a:pt x="359686" y="251573"/>
                      <a:pt x="373307" y="265035"/>
                      <a:pt x="373307" y="281353"/>
                    </a:cubicBezTo>
                    <a:lnTo>
                      <a:pt x="373307" y="296856"/>
                    </a:lnTo>
                    <a:cubicBezTo>
                      <a:pt x="373307" y="313582"/>
                      <a:pt x="359686" y="326636"/>
                      <a:pt x="342763" y="326636"/>
                    </a:cubicBezTo>
                    <a:cubicBezTo>
                      <a:pt x="326252" y="326636"/>
                      <a:pt x="312631" y="313582"/>
                      <a:pt x="312631" y="296856"/>
                    </a:cubicBezTo>
                    <a:lnTo>
                      <a:pt x="312631" y="281353"/>
                    </a:lnTo>
                    <a:cubicBezTo>
                      <a:pt x="312631" y="265035"/>
                      <a:pt x="326252" y="251573"/>
                      <a:pt x="342763" y="251573"/>
                    </a:cubicBezTo>
                    <a:close/>
                    <a:moveTo>
                      <a:pt x="475000" y="250583"/>
                    </a:moveTo>
                    <a:cubicBezTo>
                      <a:pt x="477868" y="251794"/>
                      <a:pt x="479917" y="254619"/>
                      <a:pt x="479917" y="257444"/>
                    </a:cubicBezTo>
                    <a:lnTo>
                      <a:pt x="479917" y="310718"/>
                    </a:lnTo>
                    <a:lnTo>
                      <a:pt x="488113" y="310718"/>
                    </a:lnTo>
                    <a:cubicBezTo>
                      <a:pt x="492211" y="310718"/>
                      <a:pt x="495489" y="313947"/>
                      <a:pt x="495489" y="317982"/>
                    </a:cubicBezTo>
                    <a:cubicBezTo>
                      <a:pt x="495489" y="322018"/>
                      <a:pt x="492211" y="324843"/>
                      <a:pt x="488113" y="324843"/>
                    </a:cubicBezTo>
                    <a:lnTo>
                      <a:pt x="456149" y="324843"/>
                    </a:lnTo>
                    <a:cubicBezTo>
                      <a:pt x="452461" y="324843"/>
                      <a:pt x="449183" y="322018"/>
                      <a:pt x="449183" y="317982"/>
                    </a:cubicBezTo>
                    <a:cubicBezTo>
                      <a:pt x="449183" y="313947"/>
                      <a:pt x="452461" y="310718"/>
                      <a:pt x="456149" y="310718"/>
                    </a:cubicBezTo>
                    <a:lnTo>
                      <a:pt x="465575" y="310718"/>
                    </a:lnTo>
                    <a:lnTo>
                      <a:pt x="465575" y="281256"/>
                    </a:lnTo>
                    <a:lnTo>
                      <a:pt x="463526" y="284081"/>
                    </a:lnTo>
                    <a:cubicBezTo>
                      <a:pt x="461067" y="287310"/>
                      <a:pt x="456969" y="288117"/>
                      <a:pt x="453691" y="286099"/>
                    </a:cubicBezTo>
                    <a:cubicBezTo>
                      <a:pt x="450003" y="284081"/>
                      <a:pt x="449183" y="279642"/>
                      <a:pt x="451642" y="276413"/>
                    </a:cubicBezTo>
                    <a:lnTo>
                      <a:pt x="466804" y="253812"/>
                    </a:lnTo>
                    <a:cubicBezTo>
                      <a:pt x="468443" y="250987"/>
                      <a:pt x="471721" y="249776"/>
                      <a:pt x="475000" y="250583"/>
                    </a:cubicBezTo>
                    <a:close/>
                    <a:moveTo>
                      <a:pt x="113310" y="212039"/>
                    </a:moveTo>
                    <a:lnTo>
                      <a:pt x="173760" y="212039"/>
                    </a:lnTo>
                    <a:cubicBezTo>
                      <a:pt x="177818" y="212039"/>
                      <a:pt x="181063" y="215233"/>
                      <a:pt x="181063" y="219226"/>
                    </a:cubicBezTo>
                    <a:cubicBezTo>
                      <a:pt x="181063" y="222820"/>
                      <a:pt x="177818" y="226015"/>
                      <a:pt x="173760" y="226015"/>
                    </a:cubicBezTo>
                    <a:lnTo>
                      <a:pt x="113310" y="226015"/>
                    </a:lnTo>
                    <a:cubicBezTo>
                      <a:pt x="109253" y="226015"/>
                      <a:pt x="106007" y="222820"/>
                      <a:pt x="106007" y="219226"/>
                    </a:cubicBezTo>
                    <a:cubicBezTo>
                      <a:pt x="106007" y="215233"/>
                      <a:pt x="109253" y="212039"/>
                      <a:pt x="113310" y="212039"/>
                    </a:cubicBezTo>
                    <a:close/>
                    <a:moveTo>
                      <a:pt x="342763" y="174131"/>
                    </a:moveTo>
                    <a:cubicBezTo>
                      <a:pt x="334095" y="174131"/>
                      <a:pt x="327078" y="181028"/>
                      <a:pt x="327078" y="189955"/>
                    </a:cubicBezTo>
                    <a:lnTo>
                      <a:pt x="327078" y="204968"/>
                    </a:lnTo>
                    <a:cubicBezTo>
                      <a:pt x="327078" y="213895"/>
                      <a:pt x="334095" y="220793"/>
                      <a:pt x="342763" y="220793"/>
                    </a:cubicBezTo>
                    <a:cubicBezTo>
                      <a:pt x="351843" y="220793"/>
                      <a:pt x="358860" y="213895"/>
                      <a:pt x="358860" y="204968"/>
                    </a:cubicBezTo>
                    <a:lnTo>
                      <a:pt x="358860" y="189955"/>
                    </a:lnTo>
                    <a:cubicBezTo>
                      <a:pt x="358860" y="181028"/>
                      <a:pt x="351843" y="174131"/>
                      <a:pt x="342763" y="174131"/>
                    </a:cubicBezTo>
                    <a:close/>
                    <a:moveTo>
                      <a:pt x="82842" y="167117"/>
                    </a:moveTo>
                    <a:lnTo>
                      <a:pt x="128761" y="167117"/>
                    </a:lnTo>
                    <a:cubicBezTo>
                      <a:pt x="132861" y="167117"/>
                      <a:pt x="136141" y="170311"/>
                      <a:pt x="136141" y="174304"/>
                    </a:cubicBezTo>
                    <a:cubicBezTo>
                      <a:pt x="136141" y="177898"/>
                      <a:pt x="132861" y="181093"/>
                      <a:pt x="128761" y="181093"/>
                    </a:cubicBezTo>
                    <a:lnTo>
                      <a:pt x="82842" y="181093"/>
                    </a:lnTo>
                    <a:cubicBezTo>
                      <a:pt x="79152" y="181093"/>
                      <a:pt x="75462" y="177898"/>
                      <a:pt x="75462" y="174304"/>
                    </a:cubicBezTo>
                    <a:cubicBezTo>
                      <a:pt x="75462" y="170311"/>
                      <a:pt x="79152" y="167117"/>
                      <a:pt x="82842" y="167117"/>
                    </a:cubicBezTo>
                    <a:close/>
                    <a:moveTo>
                      <a:pt x="342763" y="159929"/>
                    </a:moveTo>
                    <a:cubicBezTo>
                      <a:pt x="359686" y="159929"/>
                      <a:pt x="373307" y="173725"/>
                      <a:pt x="373307" y="189955"/>
                    </a:cubicBezTo>
                    <a:lnTo>
                      <a:pt x="373307" y="204968"/>
                    </a:lnTo>
                    <a:cubicBezTo>
                      <a:pt x="373307" y="221604"/>
                      <a:pt x="359686" y="234994"/>
                      <a:pt x="342763" y="234994"/>
                    </a:cubicBezTo>
                    <a:cubicBezTo>
                      <a:pt x="326252" y="234994"/>
                      <a:pt x="312631" y="221604"/>
                      <a:pt x="312631" y="204968"/>
                    </a:cubicBezTo>
                    <a:lnTo>
                      <a:pt x="312631" y="189955"/>
                    </a:lnTo>
                    <a:cubicBezTo>
                      <a:pt x="312631" y="173725"/>
                      <a:pt x="326252" y="159929"/>
                      <a:pt x="342763" y="159929"/>
                    </a:cubicBezTo>
                    <a:close/>
                    <a:moveTo>
                      <a:pt x="474815" y="158939"/>
                    </a:moveTo>
                    <a:cubicBezTo>
                      <a:pt x="478122" y="159746"/>
                      <a:pt x="480189" y="162975"/>
                      <a:pt x="480189" y="165800"/>
                    </a:cubicBezTo>
                    <a:lnTo>
                      <a:pt x="480189" y="219074"/>
                    </a:lnTo>
                    <a:lnTo>
                      <a:pt x="488044" y="219074"/>
                    </a:lnTo>
                    <a:cubicBezTo>
                      <a:pt x="492178" y="219074"/>
                      <a:pt x="495486" y="221899"/>
                      <a:pt x="495486" y="226338"/>
                    </a:cubicBezTo>
                    <a:cubicBezTo>
                      <a:pt x="495486" y="230374"/>
                      <a:pt x="492178" y="233199"/>
                      <a:pt x="488044" y="233199"/>
                    </a:cubicBezTo>
                    <a:lnTo>
                      <a:pt x="456625" y="233199"/>
                    </a:lnTo>
                    <a:cubicBezTo>
                      <a:pt x="452490" y="233199"/>
                      <a:pt x="449183" y="230374"/>
                      <a:pt x="449183" y="226338"/>
                    </a:cubicBezTo>
                    <a:cubicBezTo>
                      <a:pt x="449183" y="221899"/>
                      <a:pt x="452490" y="219074"/>
                      <a:pt x="456625" y="219074"/>
                    </a:cubicBezTo>
                    <a:lnTo>
                      <a:pt x="465720" y="219074"/>
                    </a:lnTo>
                    <a:lnTo>
                      <a:pt x="465720" y="189208"/>
                    </a:lnTo>
                    <a:lnTo>
                      <a:pt x="463653" y="192437"/>
                    </a:lnTo>
                    <a:cubicBezTo>
                      <a:pt x="461586" y="195666"/>
                      <a:pt x="456625" y="196473"/>
                      <a:pt x="453317" y="194455"/>
                    </a:cubicBezTo>
                    <a:cubicBezTo>
                      <a:pt x="450010" y="192033"/>
                      <a:pt x="449183" y="187998"/>
                      <a:pt x="451250" y="184365"/>
                    </a:cubicBezTo>
                    <a:lnTo>
                      <a:pt x="466960" y="161764"/>
                    </a:lnTo>
                    <a:cubicBezTo>
                      <a:pt x="468614" y="159343"/>
                      <a:pt x="471921" y="158132"/>
                      <a:pt x="474815" y="158939"/>
                    </a:cubicBezTo>
                    <a:close/>
                    <a:moveTo>
                      <a:pt x="414139" y="158939"/>
                    </a:moveTo>
                    <a:cubicBezTo>
                      <a:pt x="417033" y="159746"/>
                      <a:pt x="419100" y="162975"/>
                      <a:pt x="419100" y="165800"/>
                    </a:cubicBezTo>
                    <a:lnTo>
                      <a:pt x="419100" y="219074"/>
                    </a:lnTo>
                    <a:lnTo>
                      <a:pt x="427368" y="219074"/>
                    </a:lnTo>
                    <a:cubicBezTo>
                      <a:pt x="431503" y="219074"/>
                      <a:pt x="434397" y="221899"/>
                      <a:pt x="434397" y="226338"/>
                    </a:cubicBezTo>
                    <a:cubicBezTo>
                      <a:pt x="434397" y="230374"/>
                      <a:pt x="431503" y="233199"/>
                      <a:pt x="427368" y="233199"/>
                    </a:cubicBezTo>
                    <a:lnTo>
                      <a:pt x="395535" y="233199"/>
                    </a:lnTo>
                    <a:cubicBezTo>
                      <a:pt x="391401" y="233199"/>
                      <a:pt x="388094" y="230374"/>
                      <a:pt x="388094" y="226338"/>
                    </a:cubicBezTo>
                    <a:cubicBezTo>
                      <a:pt x="388094" y="221899"/>
                      <a:pt x="391401" y="219074"/>
                      <a:pt x="395535" y="219074"/>
                    </a:cubicBezTo>
                    <a:lnTo>
                      <a:pt x="404631" y="219074"/>
                    </a:lnTo>
                    <a:lnTo>
                      <a:pt x="404631" y="189208"/>
                    </a:lnTo>
                    <a:lnTo>
                      <a:pt x="402563" y="192437"/>
                    </a:lnTo>
                    <a:cubicBezTo>
                      <a:pt x="400496" y="195666"/>
                      <a:pt x="395949" y="196473"/>
                      <a:pt x="392228" y="194455"/>
                    </a:cubicBezTo>
                    <a:cubicBezTo>
                      <a:pt x="389334" y="192033"/>
                      <a:pt x="388507" y="187998"/>
                      <a:pt x="390574" y="184365"/>
                    </a:cubicBezTo>
                    <a:lnTo>
                      <a:pt x="405871" y="161764"/>
                    </a:lnTo>
                    <a:cubicBezTo>
                      <a:pt x="407938" y="159343"/>
                      <a:pt x="411245" y="158132"/>
                      <a:pt x="414139" y="158939"/>
                    </a:cubicBezTo>
                    <a:close/>
                    <a:moveTo>
                      <a:pt x="280724" y="138141"/>
                    </a:moveTo>
                    <a:lnTo>
                      <a:pt x="280724" y="441726"/>
                    </a:lnTo>
                    <a:lnTo>
                      <a:pt x="516223" y="441726"/>
                    </a:lnTo>
                    <a:cubicBezTo>
                      <a:pt x="522742" y="441726"/>
                      <a:pt x="533335" y="440096"/>
                      <a:pt x="533335" y="428686"/>
                    </a:cubicBezTo>
                    <a:lnTo>
                      <a:pt x="533335" y="138141"/>
                    </a:lnTo>
                    <a:close/>
                    <a:moveTo>
                      <a:pt x="14260" y="138141"/>
                    </a:moveTo>
                    <a:lnTo>
                      <a:pt x="14260" y="428686"/>
                    </a:lnTo>
                    <a:cubicBezTo>
                      <a:pt x="14260" y="440096"/>
                      <a:pt x="25261" y="441726"/>
                      <a:pt x="31780" y="441726"/>
                    </a:cubicBezTo>
                    <a:lnTo>
                      <a:pt x="266464" y="441726"/>
                    </a:lnTo>
                    <a:lnTo>
                      <a:pt x="266464" y="410349"/>
                    </a:lnTo>
                    <a:lnTo>
                      <a:pt x="114082" y="410349"/>
                    </a:lnTo>
                    <a:cubicBezTo>
                      <a:pt x="110008" y="410349"/>
                      <a:pt x="106748" y="407089"/>
                      <a:pt x="106748" y="403421"/>
                    </a:cubicBezTo>
                    <a:cubicBezTo>
                      <a:pt x="106748" y="399346"/>
                      <a:pt x="110008" y="396086"/>
                      <a:pt x="114082" y="396086"/>
                    </a:cubicBezTo>
                    <a:lnTo>
                      <a:pt x="266464" y="396086"/>
                    </a:lnTo>
                    <a:lnTo>
                      <a:pt x="266464" y="364709"/>
                    </a:lnTo>
                    <a:lnTo>
                      <a:pt x="190273" y="364709"/>
                    </a:lnTo>
                    <a:cubicBezTo>
                      <a:pt x="186199" y="364709"/>
                      <a:pt x="182939" y="361449"/>
                      <a:pt x="182939" y="357374"/>
                    </a:cubicBezTo>
                    <a:cubicBezTo>
                      <a:pt x="182939" y="353707"/>
                      <a:pt x="186199" y="350039"/>
                      <a:pt x="190273" y="350039"/>
                    </a:cubicBezTo>
                    <a:lnTo>
                      <a:pt x="266464" y="350039"/>
                    </a:lnTo>
                    <a:lnTo>
                      <a:pt x="266464" y="319069"/>
                    </a:lnTo>
                    <a:lnTo>
                      <a:pt x="114082" y="319069"/>
                    </a:lnTo>
                    <a:cubicBezTo>
                      <a:pt x="110008" y="319069"/>
                      <a:pt x="106748" y="315809"/>
                      <a:pt x="106748" y="312142"/>
                    </a:cubicBezTo>
                    <a:cubicBezTo>
                      <a:pt x="106748" y="307660"/>
                      <a:pt x="110008" y="304807"/>
                      <a:pt x="114082" y="304807"/>
                    </a:cubicBezTo>
                    <a:lnTo>
                      <a:pt x="266464" y="304807"/>
                    </a:lnTo>
                    <a:lnTo>
                      <a:pt x="266464" y="273022"/>
                    </a:lnTo>
                    <a:lnTo>
                      <a:pt x="159308" y="273022"/>
                    </a:lnTo>
                    <a:cubicBezTo>
                      <a:pt x="155641" y="273022"/>
                      <a:pt x="152381" y="270170"/>
                      <a:pt x="152381" y="266095"/>
                    </a:cubicBezTo>
                    <a:cubicBezTo>
                      <a:pt x="152381" y="262020"/>
                      <a:pt x="155641" y="258760"/>
                      <a:pt x="159308" y="258760"/>
                    </a:cubicBezTo>
                    <a:lnTo>
                      <a:pt x="266464" y="258760"/>
                    </a:lnTo>
                    <a:lnTo>
                      <a:pt x="266464" y="227383"/>
                    </a:lnTo>
                    <a:lnTo>
                      <a:pt x="235499" y="227383"/>
                    </a:lnTo>
                    <a:cubicBezTo>
                      <a:pt x="231832" y="227383"/>
                      <a:pt x="228572" y="224123"/>
                      <a:pt x="228572" y="220455"/>
                    </a:cubicBezTo>
                    <a:cubicBezTo>
                      <a:pt x="228572" y="216380"/>
                      <a:pt x="231832" y="213120"/>
                      <a:pt x="235499" y="213120"/>
                    </a:cubicBezTo>
                    <a:lnTo>
                      <a:pt x="266464" y="213120"/>
                    </a:lnTo>
                    <a:lnTo>
                      <a:pt x="266464" y="181743"/>
                    </a:lnTo>
                    <a:lnTo>
                      <a:pt x="174790" y="181743"/>
                    </a:lnTo>
                    <a:cubicBezTo>
                      <a:pt x="171124" y="181743"/>
                      <a:pt x="167864" y="178483"/>
                      <a:pt x="167864" y="174816"/>
                    </a:cubicBezTo>
                    <a:cubicBezTo>
                      <a:pt x="167864" y="170741"/>
                      <a:pt x="171124" y="167481"/>
                      <a:pt x="174790" y="167481"/>
                    </a:cubicBezTo>
                    <a:lnTo>
                      <a:pt x="266464" y="167481"/>
                    </a:lnTo>
                    <a:lnTo>
                      <a:pt x="266464" y="138141"/>
                    </a:lnTo>
                    <a:close/>
                    <a:moveTo>
                      <a:pt x="130949" y="88051"/>
                    </a:moveTo>
                    <a:cubicBezTo>
                      <a:pt x="136868" y="88051"/>
                      <a:pt x="141518" y="92612"/>
                      <a:pt x="141518" y="98418"/>
                    </a:cubicBezTo>
                    <a:cubicBezTo>
                      <a:pt x="141518" y="104223"/>
                      <a:pt x="136868" y="109199"/>
                      <a:pt x="130949" y="109199"/>
                    </a:cubicBezTo>
                    <a:cubicBezTo>
                      <a:pt x="125453" y="109199"/>
                      <a:pt x="120380" y="104223"/>
                      <a:pt x="120380" y="98418"/>
                    </a:cubicBezTo>
                    <a:cubicBezTo>
                      <a:pt x="120380" y="92612"/>
                      <a:pt x="125453" y="88051"/>
                      <a:pt x="130949" y="88051"/>
                    </a:cubicBezTo>
                    <a:close/>
                    <a:moveTo>
                      <a:pt x="89422" y="88051"/>
                    </a:moveTo>
                    <a:cubicBezTo>
                      <a:pt x="95641" y="88051"/>
                      <a:pt x="100202" y="92612"/>
                      <a:pt x="100202" y="98418"/>
                    </a:cubicBezTo>
                    <a:cubicBezTo>
                      <a:pt x="100202" y="104223"/>
                      <a:pt x="95641" y="109199"/>
                      <a:pt x="89422" y="109199"/>
                    </a:cubicBezTo>
                    <a:cubicBezTo>
                      <a:pt x="84032" y="109199"/>
                      <a:pt x="79056" y="104223"/>
                      <a:pt x="79056" y="98418"/>
                    </a:cubicBezTo>
                    <a:cubicBezTo>
                      <a:pt x="79056" y="92612"/>
                      <a:pt x="84032" y="88051"/>
                      <a:pt x="89422" y="88051"/>
                    </a:cubicBezTo>
                    <a:close/>
                    <a:moveTo>
                      <a:pt x="48300" y="88051"/>
                    </a:moveTo>
                    <a:cubicBezTo>
                      <a:pt x="54219" y="88051"/>
                      <a:pt x="58869" y="92612"/>
                      <a:pt x="58869" y="98418"/>
                    </a:cubicBezTo>
                    <a:cubicBezTo>
                      <a:pt x="58869" y="104223"/>
                      <a:pt x="54219" y="109199"/>
                      <a:pt x="48300" y="109199"/>
                    </a:cubicBezTo>
                    <a:cubicBezTo>
                      <a:pt x="42381" y="109199"/>
                      <a:pt x="37731" y="104223"/>
                      <a:pt x="37731" y="98418"/>
                    </a:cubicBezTo>
                    <a:cubicBezTo>
                      <a:pt x="37731" y="92612"/>
                      <a:pt x="42381" y="88051"/>
                      <a:pt x="48300" y="88051"/>
                    </a:cubicBezTo>
                    <a:close/>
                    <a:moveTo>
                      <a:pt x="280724" y="74979"/>
                    </a:moveTo>
                    <a:lnTo>
                      <a:pt x="280724" y="123879"/>
                    </a:lnTo>
                    <a:lnTo>
                      <a:pt x="533335" y="123879"/>
                    </a:lnTo>
                    <a:lnTo>
                      <a:pt x="533335" y="92909"/>
                    </a:lnTo>
                    <a:cubicBezTo>
                      <a:pt x="533335" y="83537"/>
                      <a:pt x="525594" y="74979"/>
                      <a:pt x="516223" y="74979"/>
                    </a:cubicBezTo>
                    <a:close/>
                    <a:moveTo>
                      <a:pt x="31780" y="74979"/>
                    </a:moveTo>
                    <a:cubicBezTo>
                      <a:pt x="22409" y="74979"/>
                      <a:pt x="14260" y="83537"/>
                      <a:pt x="14260" y="92909"/>
                    </a:cubicBezTo>
                    <a:lnTo>
                      <a:pt x="14260" y="123879"/>
                    </a:lnTo>
                    <a:lnTo>
                      <a:pt x="266464" y="123879"/>
                    </a:lnTo>
                    <a:lnTo>
                      <a:pt x="266464" y="74979"/>
                    </a:lnTo>
                    <a:close/>
                    <a:moveTo>
                      <a:pt x="273798" y="0"/>
                    </a:moveTo>
                    <a:cubicBezTo>
                      <a:pt x="277872" y="0"/>
                      <a:pt x="280724" y="3260"/>
                      <a:pt x="280724" y="7335"/>
                    </a:cubicBezTo>
                    <a:lnTo>
                      <a:pt x="280724" y="60717"/>
                    </a:lnTo>
                    <a:lnTo>
                      <a:pt x="516223" y="60717"/>
                    </a:lnTo>
                    <a:cubicBezTo>
                      <a:pt x="533335" y="60717"/>
                      <a:pt x="547596" y="75387"/>
                      <a:pt x="547596" y="92909"/>
                    </a:cubicBezTo>
                    <a:lnTo>
                      <a:pt x="547596" y="428686"/>
                    </a:lnTo>
                    <a:cubicBezTo>
                      <a:pt x="547596" y="445393"/>
                      <a:pt x="535373" y="455988"/>
                      <a:pt x="516223" y="455988"/>
                    </a:cubicBezTo>
                    <a:lnTo>
                      <a:pt x="280724" y="455988"/>
                    </a:lnTo>
                    <a:lnTo>
                      <a:pt x="280724" y="509778"/>
                    </a:lnTo>
                    <a:cubicBezTo>
                      <a:pt x="280724" y="513853"/>
                      <a:pt x="277872" y="517113"/>
                      <a:pt x="273798" y="517113"/>
                    </a:cubicBezTo>
                    <a:cubicBezTo>
                      <a:pt x="270131" y="517113"/>
                      <a:pt x="266464" y="513853"/>
                      <a:pt x="266464" y="509778"/>
                    </a:cubicBezTo>
                    <a:lnTo>
                      <a:pt x="266464" y="455988"/>
                    </a:lnTo>
                    <a:lnTo>
                      <a:pt x="31780" y="455988"/>
                    </a:lnTo>
                    <a:cubicBezTo>
                      <a:pt x="12631" y="455988"/>
                      <a:pt x="0" y="445393"/>
                      <a:pt x="0" y="428686"/>
                    </a:cubicBezTo>
                    <a:lnTo>
                      <a:pt x="0" y="92909"/>
                    </a:lnTo>
                    <a:cubicBezTo>
                      <a:pt x="0" y="75387"/>
                      <a:pt x="14260" y="60717"/>
                      <a:pt x="31780" y="60717"/>
                    </a:cubicBezTo>
                    <a:lnTo>
                      <a:pt x="266464" y="60717"/>
                    </a:lnTo>
                    <a:lnTo>
                      <a:pt x="266464" y="7335"/>
                    </a:lnTo>
                    <a:cubicBezTo>
                      <a:pt x="266464" y="3260"/>
                      <a:pt x="270131" y="0"/>
                      <a:pt x="2737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" name="pole tekstowe 33">
                <a:extLst>
                  <a:ext uri="{FF2B5EF4-FFF2-40B4-BE49-F238E27FC236}">
                    <a16:creationId xmlns:a16="http://schemas.microsoft.com/office/drawing/2014/main" id="{FD2DE8C5-47CB-412B-92E2-280D75E6E73C}"/>
                  </a:ext>
                </a:extLst>
              </p:cNvPr>
              <p:cNvSpPr txBox="1"/>
              <p:nvPr/>
            </p:nvSpPr>
            <p:spPr>
              <a:xfrm>
                <a:off x="1904748" y="759494"/>
                <a:ext cx="8579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1000" dirty="0"/>
                  <a:t>Source </a:t>
                </a:r>
                <a:r>
                  <a:rPr lang="pl-PL" sz="1000" dirty="0" err="1"/>
                  <a:t>code</a:t>
                </a:r>
                <a:endParaRPr lang="pl-PL" sz="1000" dirty="0"/>
              </a:p>
            </p:txBody>
          </p:sp>
        </p:grpSp>
        <p:grpSp>
          <p:nvGrpSpPr>
            <p:cNvPr id="40" name="Grupa 39">
              <a:extLst>
                <a:ext uri="{FF2B5EF4-FFF2-40B4-BE49-F238E27FC236}">
                  <a16:creationId xmlns:a16="http://schemas.microsoft.com/office/drawing/2014/main" id="{C42237EE-918F-D032-EFAF-ECD174BCB15D}"/>
                </a:ext>
              </a:extLst>
            </p:cNvPr>
            <p:cNvGrpSpPr/>
            <p:nvPr/>
          </p:nvGrpSpPr>
          <p:grpSpPr>
            <a:xfrm>
              <a:off x="3512885" y="823960"/>
              <a:ext cx="547596" cy="791427"/>
              <a:chOff x="3894418" y="759494"/>
              <a:chExt cx="547596" cy="791427"/>
            </a:xfrm>
          </p:grpSpPr>
          <p:sp>
            <p:nvSpPr>
              <p:cNvPr id="23" name="Freeform 48">
                <a:extLst>
                  <a:ext uri="{FF2B5EF4-FFF2-40B4-BE49-F238E27FC236}">
                    <a16:creationId xmlns:a16="http://schemas.microsoft.com/office/drawing/2014/main" id="{D0BB134E-2745-8432-5895-C9130F82C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4418" y="1138032"/>
                <a:ext cx="547596" cy="412889"/>
              </a:xfrm>
              <a:custGeom>
                <a:avLst/>
                <a:gdLst>
                  <a:gd name="connsiteX0" fmla="*/ 342029 w 547596"/>
                  <a:gd name="connsiteY0" fmla="*/ 199346 h 412889"/>
                  <a:gd name="connsiteX1" fmla="*/ 304077 w 547596"/>
                  <a:gd name="connsiteY1" fmla="*/ 236298 h 412889"/>
                  <a:gd name="connsiteX2" fmla="*/ 342029 w 547596"/>
                  <a:gd name="connsiteY2" fmla="*/ 272844 h 412889"/>
                  <a:gd name="connsiteX3" fmla="*/ 380388 w 547596"/>
                  <a:gd name="connsiteY3" fmla="*/ 236298 h 412889"/>
                  <a:gd name="connsiteX4" fmla="*/ 342029 w 547596"/>
                  <a:gd name="connsiteY4" fmla="*/ 199346 h 412889"/>
                  <a:gd name="connsiteX5" fmla="*/ 206955 w 547596"/>
                  <a:gd name="connsiteY5" fmla="*/ 199346 h 412889"/>
                  <a:gd name="connsiteX6" fmla="*/ 168595 w 547596"/>
                  <a:gd name="connsiteY6" fmla="*/ 236298 h 412889"/>
                  <a:gd name="connsiteX7" fmla="*/ 206955 w 547596"/>
                  <a:gd name="connsiteY7" fmla="*/ 272844 h 412889"/>
                  <a:gd name="connsiteX8" fmla="*/ 245314 w 547596"/>
                  <a:gd name="connsiteY8" fmla="*/ 236298 h 412889"/>
                  <a:gd name="connsiteX9" fmla="*/ 206955 w 547596"/>
                  <a:gd name="connsiteY9" fmla="*/ 199346 h 412889"/>
                  <a:gd name="connsiteX10" fmla="*/ 201241 w 547596"/>
                  <a:gd name="connsiteY10" fmla="*/ 136405 h 412889"/>
                  <a:gd name="connsiteX11" fmla="*/ 198793 w 547596"/>
                  <a:gd name="connsiteY11" fmla="*/ 137623 h 412889"/>
                  <a:gd name="connsiteX12" fmla="*/ 198385 w 547596"/>
                  <a:gd name="connsiteY12" fmla="*/ 139653 h 412889"/>
                  <a:gd name="connsiteX13" fmla="*/ 185734 w 547596"/>
                  <a:gd name="connsiteY13" fmla="*/ 159551 h 412889"/>
                  <a:gd name="connsiteX14" fmla="*/ 166147 w 547596"/>
                  <a:gd name="connsiteY14" fmla="*/ 167266 h 412889"/>
                  <a:gd name="connsiteX15" fmla="*/ 142886 w 547596"/>
                  <a:gd name="connsiteY15" fmla="*/ 162393 h 412889"/>
                  <a:gd name="connsiteX16" fmla="*/ 140846 w 547596"/>
                  <a:gd name="connsiteY16" fmla="*/ 161175 h 412889"/>
                  <a:gd name="connsiteX17" fmla="*/ 138397 w 547596"/>
                  <a:gd name="connsiteY17" fmla="*/ 161987 h 412889"/>
                  <a:gd name="connsiteX18" fmla="*/ 130236 w 547596"/>
                  <a:gd name="connsiteY18" fmla="*/ 169702 h 412889"/>
                  <a:gd name="connsiteX19" fmla="*/ 129012 w 547596"/>
                  <a:gd name="connsiteY19" fmla="*/ 171733 h 412889"/>
                  <a:gd name="connsiteX20" fmla="*/ 130236 w 547596"/>
                  <a:gd name="connsiteY20" fmla="*/ 174169 h 412889"/>
                  <a:gd name="connsiteX21" fmla="*/ 135541 w 547596"/>
                  <a:gd name="connsiteY21" fmla="*/ 196909 h 412889"/>
                  <a:gd name="connsiteX22" fmla="*/ 127379 w 547596"/>
                  <a:gd name="connsiteY22" fmla="*/ 215588 h 412889"/>
                  <a:gd name="connsiteX23" fmla="*/ 107792 w 547596"/>
                  <a:gd name="connsiteY23" fmla="*/ 227771 h 412889"/>
                  <a:gd name="connsiteX24" fmla="*/ 104935 w 547596"/>
                  <a:gd name="connsiteY24" fmla="*/ 228989 h 412889"/>
                  <a:gd name="connsiteX25" fmla="*/ 104119 w 547596"/>
                  <a:gd name="connsiteY25" fmla="*/ 231019 h 412889"/>
                  <a:gd name="connsiteX26" fmla="*/ 104119 w 547596"/>
                  <a:gd name="connsiteY26" fmla="*/ 241983 h 412889"/>
                  <a:gd name="connsiteX27" fmla="*/ 104935 w 547596"/>
                  <a:gd name="connsiteY27" fmla="*/ 244013 h 412889"/>
                  <a:gd name="connsiteX28" fmla="*/ 107792 w 547596"/>
                  <a:gd name="connsiteY28" fmla="*/ 244419 h 412889"/>
                  <a:gd name="connsiteX29" fmla="*/ 127379 w 547596"/>
                  <a:gd name="connsiteY29" fmla="*/ 257008 h 412889"/>
                  <a:gd name="connsiteX30" fmla="*/ 135541 w 547596"/>
                  <a:gd name="connsiteY30" fmla="*/ 276093 h 412889"/>
                  <a:gd name="connsiteX31" fmla="*/ 130236 w 547596"/>
                  <a:gd name="connsiteY31" fmla="*/ 298833 h 412889"/>
                  <a:gd name="connsiteX32" fmla="*/ 129012 w 547596"/>
                  <a:gd name="connsiteY32" fmla="*/ 300457 h 412889"/>
                  <a:gd name="connsiteX33" fmla="*/ 130236 w 547596"/>
                  <a:gd name="connsiteY33" fmla="*/ 302894 h 412889"/>
                  <a:gd name="connsiteX34" fmla="*/ 138397 w 547596"/>
                  <a:gd name="connsiteY34" fmla="*/ 310609 h 412889"/>
                  <a:gd name="connsiteX35" fmla="*/ 140846 w 547596"/>
                  <a:gd name="connsiteY35" fmla="*/ 311421 h 412889"/>
                  <a:gd name="connsiteX36" fmla="*/ 142886 w 547596"/>
                  <a:gd name="connsiteY36" fmla="*/ 310203 h 412889"/>
                  <a:gd name="connsiteX37" fmla="*/ 166147 w 547596"/>
                  <a:gd name="connsiteY37" fmla="*/ 305330 h 412889"/>
                  <a:gd name="connsiteX38" fmla="*/ 185734 w 547596"/>
                  <a:gd name="connsiteY38" fmla="*/ 313045 h 412889"/>
                  <a:gd name="connsiteX39" fmla="*/ 198385 w 547596"/>
                  <a:gd name="connsiteY39" fmla="*/ 332537 h 412889"/>
                  <a:gd name="connsiteX40" fmla="*/ 198793 w 547596"/>
                  <a:gd name="connsiteY40" fmla="*/ 334973 h 412889"/>
                  <a:gd name="connsiteX41" fmla="*/ 201241 w 547596"/>
                  <a:gd name="connsiteY41" fmla="*/ 335785 h 412889"/>
                  <a:gd name="connsiteX42" fmla="*/ 212668 w 547596"/>
                  <a:gd name="connsiteY42" fmla="*/ 335785 h 412889"/>
                  <a:gd name="connsiteX43" fmla="*/ 215116 w 547596"/>
                  <a:gd name="connsiteY43" fmla="*/ 334973 h 412889"/>
                  <a:gd name="connsiteX44" fmla="*/ 215932 w 547596"/>
                  <a:gd name="connsiteY44" fmla="*/ 332537 h 412889"/>
                  <a:gd name="connsiteX45" fmla="*/ 228583 w 547596"/>
                  <a:gd name="connsiteY45" fmla="*/ 313045 h 412889"/>
                  <a:gd name="connsiteX46" fmla="*/ 229399 w 547596"/>
                  <a:gd name="connsiteY46" fmla="*/ 313045 h 412889"/>
                  <a:gd name="connsiteX47" fmla="*/ 289794 w 547596"/>
                  <a:gd name="connsiteY47" fmla="*/ 236298 h 412889"/>
                  <a:gd name="connsiteX48" fmla="*/ 289794 w 547596"/>
                  <a:gd name="connsiteY48" fmla="*/ 235486 h 412889"/>
                  <a:gd name="connsiteX49" fmla="*/ 342029 w 547596"/>
                  <a:gd name="connsiteY49" fmla="*/ 185133 h 412889"/>
                  <a:gd name="connsiteX50" fmla="*/ 394671 w 547596"/>
                  <a:gd name="connsiteY50" fmla="*/ 236298 h 412889"/>
                  <a:gd name="connsiteX51" fmla="*/ 342029 w 547596"/>
                  <a:gd name="connsiteY51" fmla="*/ 287057 h 412889"/>
                  <a:gd name="connsiteX52" fmla="*/ 299180 w 547596"/>
                  <a:gd name="connsiteY52" fmla="*/ 265535 h 412889"/>
                  <a:gd name="connsiteX53" fmla="*/ 283673 w 547596"/>
                  <a:gd name="connsiteY53" fmla="*/ 293148 h 412889"/>
                  <a:gd name="connsiteX54" fmla="*/ 319584 w 547596"/>
                  <a:gd name="connsiteY54" fmla="*/ 314264 h 412889"/>
                  <a:gd name="connsiteX55" fmla="*/ 322033 w 547596"/>
                  <a:gd name="connsiteY55" fmla="*/ 314670 h 412889"/>
                  <a:gd name="connsiteX56" fmla="*/ 333051 w 547596"/>
                  <a:gd name="connsiteY56" fmla="*/ 332537 h 412889"/>
                  <a:gd name="connsiteX57" fmla="*/ 333867 w 547596"/>
                  <a:gd name="connsiteY57" fmla="*/ 334973 h 412889"/>
                  <a:gd name="connsiteX58" fmla="*/ 336723 w 547596"/>
                  <a:gd name="connsiteY58" fmla="*/ 335785 h 412889"/>
                  <a:gd name="connsiteX59" fmla="*/ 347742 w 547596"/>
                  <a:gd name="connsiteY59" fmla="*/ 335785 h 412889"/>
                  <a:gd name="connsiteX60" fmla="*/ 350598 w 547596"/>
                  <a:gd name="connsiteY60" fmla="*/ 334973 h 412889"/>
                  <a:gd name="connsiteX61" fmla="*/ 351006 w 547596"/>
                  <a:gd name="connsiteY61" fmla="*/ 332537 h 412889"/>
                  <a:gd name="connsiteX62" fmla="*/ 363657 w 547596"/>
                  <a:gd name="connsiteY62" fmla="*/ 313045 h 412889"/>
                  <a:gd name="connsiteX63" fmla="*/ 383244 w 547596"/>
                  <a:gd name="connsiteY63" fmla="*/ 305330 h 412889"/>
                  <a:gd name="connsiteX64" fmla="*/ 406097 w 547596"/>
                  <a:gd name="connsiteY64" fmla="*/ 310203 h 412889"/>
                  <a:gd name="connsiteX65" fmla="*/ 408545 w 547596"/>
                  <a:gd name="connsiteY65" fmla="*/ 311421 h 412889"/>
                  <a:gd name="connsiteX66" fmla="*/ 410994 w 547596"/>
                  <a:gd name="connsiteY66" fmla="*/ 310609 h 412889"/>
                  <a:gd name="connsiteX67" fmla="*/ 419155 w 547596"/>
                  <a:gd name="connsiteY67" fmla="*/ 302894 h 412889"/>
                  <a:gd name="connsiteX68" fmla="*/ 419971 w 547596"/>
                  <a:gd name="connsiteY68" fmla="*/ 300457 h 412889"/>
                  <a:gd name="connsiteX69" fmla="*/ 418747 w 547596"/>
                  <a:gd name="connsiteY69" fmla="*/ 298833 h 412889"/>
                  <a:gd name="connsiteX70" fmla="*/ 413442 w 547596"/>
                  <a:gd name="connsiteY70" fmla="*/ 276093 h 412889"/>
                  <a:gd name="connsiteX71" fmla="*/ 421604 w 547596"/>
                  <a:gd name="connsiteY71" fmla="*/ 257008 h 412889"/>
                  <a:gd name="connsiteX72" fmla="*/ 441600 w 547596"/>
                  <a:gd name="connsiteY72" fmla="*/ 244419 h 412889"/>
                  <a:gd name="connsiteX73" fmla="*/ 444048 w 547596"/>
                  <a:gd name="connsiteY73" fmla="*/ 244013 h 412889"/>
                  <a:gd name="connsiteX74" fmla="*/ 445272 w 547596"/>
                  <a:gd name="connsiteY74" fmla="*/ 241983 h 412889"/>
                  <a:gd name="connsiteX75" fmla="*/ 445272 w 547596"/>
                  <a:gd name="connsiteY75" fmla="*/ 231019 h 412889"/>
                  <a:gd name="connsiteX76" fmla="*/ 444048 w 547596"/>
                  <a:gd name="connsiteY76" fmla="*/ 228989 h 412889"/>
                  <a:gd name="connsiteX77" fmla="*/ 441600 w 547596"/>
                  <a:gd name="connsiteY77" fmla="*/ 227771 h 412889"/>
                  <a:gd name="connsiteX78" fmla="*/ 421604 w 547596"/>
                  <a:gd name="connsiteY78" fmla="*/ 215588 h 412889"/>
                  <a:gd name="connsiteX79" fmla="*/ 413442 w 547596"/>
                  <a:gd name="connsiteY79" fmla="*/ 196909 h 412889"/>
                  <a:gd name="connsiteX80" fmla="*/ 418747 w 547596"/>
                  <a:gd name="connsiteY80" fmla="*/ 174169 h 412889"/>
                  <a:gd name="connsiteX81" fmla="*/ 419971 w 547596"/>
                  <a:gd name="connsiteY81" fmla="*/ 171733 h 412889"/>
                  <a:gd name="connsiteX82" fmla="*/ 419155 w 547596"/>
                  <a:gd name="connsiteY82" fmla="*/ 169702 h 412889"/>
                  <a:gd name="connsiteX83" fmla="*/ 410994 w 547596"/>
                  <a:gd name="connsiteY83" fmla="*/ 161987 h 412889"/>
                  <a:gd name="connsiteX84" fmla="*/ 408545 w 547596"/>
                  <a:gd name="connsiteY84" fmla="*/ 161175 h 412889"/>
                  <a:gd name="connsiteX85" fmla="*/ 406097 w 547596"/>
                  <a:gd name="connsiteY85" fmla="*/ 162393 h 412889"/>
                  <a:gd name="connsiteX86" fmla="*/ 383244 w 547596"/>
                  <a:gd name="connsiteY86" fmla="*/ 167266 h 412889"/>
                  <a:gd name="connsiteX87" fmla="*/ 363657 w 547596"/>
                  <a:gd name="connsiteY87" fmla="*/ 159551 h 412889"/>
                  <a:gd name="connsiteX88" fmla="*/ 351006 w 547596"/>
                  <a:gd name="connsiteY88" fmla="*/ 139653 h 412889"/>
                  <a:gd name="connsiteX89" fmla="*/ 350598 w 547596"/>
                  <a:gd name="connsiteY89" fmla="*/ 137623 h 412889"/>
                  <a:gd name="connsiteX90" fmla="*/ 347742 w 547596"/>
                  <a:gd name="connsiteY90" fmla="*/ 136405 h 412889"/>
                  <a:gd name="connsiteX91" fmla="*/ 336723 w 547596"/>
                  <a:gd name="connsiteY91" fmla="*/ 136405 h 412889"/>
                  <a:gd name="connsiteX92" fmla="*/ 333867 w 547596"/>
                  <a:gd name="connsiteY92" fmla="*/ 137623 h 412889"/>
                  <a:gd name="connsiteX93" fmla="*/ 333051 w 547596"/>
                  <a:gd name="connsiteY93" fmla="*/ 139653 h 412889"/>
                  <a:gd name="connsiteX94" fmla="*/ 320808 w 547596"/>
                  <a:gd name="connsiteY94" fmla="*/ 159551 h 412889"/>
                  <a:gd name="connsiteX95" fmla="*/ 318768 w 547596"/>
                  <a:gd name="connsiteY95" fmla="*/ 159957 h 412889"/>
                  <a:gd name="connsiteX96" fmla="*/ 259597 w 547596"/>
                  <a:gd name="connsiteY96" fmla="*/ 236298 h 412889"/>
                  <a:gd name="connsiteX97" fmla="*/ 259189 w 547596"/>
                  <a:gd name="connsiteY97" fmla="*/ 237110 h 412889"/>
                  <a:gd name="connsiteX98" fmla="*/ 206955 w 547596"/>
                  <a:gd name="connsiteY98" fmla="*/ 287057 h 412889"/>
                  <a:gd name="connsiteX99" fmla="*/ 154721 w 547596"/>
                  <a:gd name="connsiteY99" fmla="*/ 236298 h 412889"/>
                  <a:gd name="connsiteX100" fmla="*/ 206955 w 547596"/>
                  <a:gd name="connsiteY100" fmla="*/ 185133 h 412889"/>
                  <a:gd name="connsiteX101" fmla="*/ 249803 w 547596"/>
                  <a:gd name="connsiteY101" fmla="*/ 207061 h 412889"/>
                  <a:gd name="connsiteX102" fmla="*/ 264902 w 547596"/>
                  <a:gd name="connsiteY102" fmla="*/ 179042 h 412889"/>
                  <a:gd name="connsiteX103" fmla="*/ 229807 w 547596"/>
                  <a:gd name="connsiteY103" fmla="*/ 159957 h 412889"/>
                  <a:gd name="connsiteX104" fmla="*/ 228175 w 547596"/>
                  <a:gd name="connsiteY104" fmla="*/ 159144 h 412889"/>
                  <a:gd name="connsiteX105" fmla="*/ 215932 w 547596"/>
                  <a:gd name="connsiteY105" fmla="*/ 139653 h 412889"/>
                  <a:gd name="connsiteX106" fmla="*/ 215116 w 547596"/>
                  <a:gd name="connsiteY106" fmla="*/ 137623 h 412889"/>
                  <a:gd name="connsiteX107" fmla="*/ 212668 w 547596"/>
                  <a:gd name="connsiteY107" fmla="*/ 136405 h 412889"/>
                  <a:gd name="connsiteX108" fmla="*/ 201241 w 547596"/>
                  <a:gd name="connsiteY108" fmla="*/ 122192 h 412889"/>
                  <a:gd name="connsiteX109" fmla="*/ 212668 w 547596"/>
                  <a:gd name="connsiteY109" fmla="*/ 122192 h 412889"/>
                  <a:gd name="connsiteX110" fmla="*/ 226134 w 547596"/>
                  <a:gd name="connsiteY110" fmla="*/ 128689 h 412889"/>
                  <a:gd name="connsiteX111" fmla="*/ 230215 w 547596"/>
                  <a:gd name="connsiteY111" fmla="*/ 142496 h 412889"/>
                  <a:gd name="connsiteX112" fmla="*/ 231847 w 547596"/>
                  <a:gd name="connsiteY112" fmla="*/ 145744 h 412889"/>
                  <a:gd name="connsiteX113" fmla="*/ 233888 w 547596"/>
                  <a:gd name="connsiteY113" fmla="*/ 146150 h 412889"/>
                  <a:gd name="connsiteX114" fmla="*/ 274696 w 547596"/>
                  <a:gd name="connsiteY114" fmla="*/ 168890 h 412889"/>
                  <a:gd name="connsiteX115" fmla="*/ 315095 w 547596"/>
                  <a:gd name="connsiteY115" fmla="*/ 146556 h 412889"/>
                  <a:gd name="connsiteX116" fmla="*/ 317136 w 547596"/>
                  <a:gd name="connsiteY116" fmla="*/ 145744 h 412889"/>
                  <a:gd name="connsiteX117" fmla="*/ 319176 w 547596"/>
                  <a:gd name="connsiteY117" fmla="*/ 142496 h 412889"/>
                  <a:gd name="connsiteX118" fmla="*/ 322849 w 547596"/>
                  <a:gd name="connsiteY118" fmla="*/ 128689 h 412889"/>
                  <a:gd name="connsiteX119" fmla="*/ 336723 w 547596"/>
                  <a:gd name="connsiteY119" fmla="*/ 122192 h 412889"/>
                  <a:gd name="connsiteX120" fmla="*/ 347742 w 547596"/>
                  <a:gd name="connsiteY120" fmla="*/ 122192 h 412889"/>
                  <a:gd name="connsiteX121" fmla="*/ 361616 w 547596"/>
                  <a:gd name="connsiteY121" fmla="*/ 128689 h 412889"/>
                  <a:gd name="connsiteX122" fmla="*/ 365289 w 547596"/>
                  <a:gd name="connsiteY122" fmla="*/ 142496 h 412889"/>
                  <a:gd name="connsiteX123" fmla="*/ 367329 w 547596"/>
                  <a:gd name="connsiteY123" fmla="*/ 145744 h 412889"/>
                  <a:gd name="connsiteX124" fmla="*/ 390182 w 547596"/>
                  <a:gd name="connsiteY124" fmla="*/ 155084 h 412889"/>
                  <a:gd name="connsiteX125" fmla="*/ 394263 w 547596"/>
                  <a:gd name="connsiteY125" fmla="*/ 154272 h 412889"/>
                  <a:gd name="connsiteX126" fmla="*/ 407321 w 547596"/>
                  <a:gd name="connsiteY126" fmla="*/ 146962 h 412889"/>
                  <a:gd name="connsiteX127" fmla="*/ 421196 w 547596"/>
                  <a:gd name="connsiteY127" fmla="*/ 151835 h 412889"/>
                  <a:gd name="connsiteX128" fmla="*/ 428949 w 547596"/>
                  <a:gd name="connsiteY128" fmla="*/ 159551 h 412889"/>
                  <a:gd name="connsiteX129" fmla="*/ 434254 w 547596"/>
                  <a:gd name="connsiteY129" fmla="*/ 172951 h 412889"/>
                  <a:gd name="connsiteX130" fmla="*/ 426909 w 547596"/>
                  <a:gd name="connsiteY130" fmla="*/ 185945 h 412889"/>
                  <a:gd name="connsiteX131" fmla="*/ 426093 w 547596"/>
                  <a:gd name="connsiteY131" fmla="*/ 189600 h 412889"/>
                  <a:gd name="connsiteX132" fmla="*/ 435478 w 547596"/>
                  <a:gd name="connsiteY132" fmla="*/ 211934 h 412889"/>
                  <a:gd name="connsiteX133" fmla="*/ 439151 w 547596"/>
                  <a:gd name="connsiteY133" fmla="*/ 213964 h 412889"/>
                  <a:gd name="connsiteX134" fmla="*/ 453434 w 547596"/>
                  <a:gd name="connsiteY134" fmla="*/ 218025 h 412889"/>
                  <a:gd name="connsiteX135" fmla="*/ 459555 w 547596"/>
                  <a:gd name="connsiteY135" fmla="*/ 231019 h 412889"/>
                  <a:gd name="connsiteX136" fmla="*/ 459555 w 547596"/>
                  <a:gd name="connsiteY136" fmla="*/ 241983 h 412889"/>
                  <a:gd name="connsiteX137" fmla="*/ 453434 w 547596"/>
                  <a:gd name="connsiteY137" fmla="*/ 254977 h 412889"/>
                  <a:gd name="connsiteX138" fmla="*/ 439151 w 547596"/>
                  <a:gd name="connsiteY138" fmla="*/ 258632 h 412889"/>
                  <a:gd name="connsiteX139" fmla="*/ 435478 w 547596"/>
                  <a:gd name="connsiteY139" fmla="*/ 260662 h 412889"/>
                  <a:gd name="connsiteX140" fmla="*/ 426093 w 547596"/>
                  <a:gd name="connsiteY140" fmla="*/ 283402 h 412889"/>
                  <a:gd name="connsiteX141" fmla="*/ 426909 w 547596"/>
                  <a:gd name="connsiteY141" fmla="*/ 286651 h 412889"/>
                  <a:gd name="connsiteX142" fmla="*/ 434254 w 547596"/>
                  <a:gd name="connsiteY142" fmla="*/ 299239 h 412889"/>
                  <a:gd name="connsiteX143" fmla="*/ 428949 w 547596"/>
                  <a:gd name="connsiteY143" fmla="*/ 313045 h 412889"/>
                  <a:gd name="connsiteX144" fmla="*/ 421196 w 547596"/>
                  <a:gd name="connsiteY144" fmla="*/ 320761 h 412889"/>
                  <a:gd name="connsiteX145" fmla="*/ 407321 w 547596"/>
                  <a:gd name="connsiteY145" fmla="*/ 325634 h 412889"/>
                  <a:gd name="connsiteX146" fmla="*/ 394263 w 547596"/>
                  <a:gd name="connsiteY146" fmla="*/ 318324 h 412889"/>
                  <a:gd name="connsiteX147" fmla="*/ 390182 w 547596"/>
                  <a:gd name="connsiteY147" fmla="*/ 317512 h 412889"/>
                  <a:gd name="connsiteX148" fmla="*/ 367329 w 547596"/>
                  <a:gd name="connsiteY148" fmla="*/ 326852 h 412889"/>
                  <a:gd name="connsiteX149" fmla="*/ 365289 w 547596"/>
                  <a:gd name="connsiteY149" fmla="*/ 330100 h 412889"/>
                  <a:gd name="connsiteX150" fmla="*/ 361616 w 547596"/>
                  <a:gd name="connsiteY150" fmla="*/ 343907 h 412889"/>
                  <a:gd name="connsiteX151" fmla="*/ 347742 w 547596"/>
                  <a:gd name="connsiteY151" fmla="*/ 349998 h 412889"/>
                  <a:gd name="connsiteX152" fmla="*/ 336723 w 547596"/>
                  <a:gd name="connsiteY152" fmla="*/ 349998 h 412889"/>
                  <a:gd name="connsiteX153" fmla="*/ 322849 w 547596"/>
                  <a:gd name="connsiteY153" fmla="*/ 343907 h 412889"/>
                  <a:gd name="connsiteX154" fmla="*/ 319176 w 547596"/>
                  <a:gd name="connsiteY154" fmla="*/ 330100 h 412889"/>
                  <a:gd name="connsiteX155" fmla="*/ 319584 w 547596"/>
                  <a:gd name="connsiteY155" fmla="*/ 328882 h 412889"/>
                  <a:gd name="connsiteX156" fmla="*/ 319176 w 547596"/>
                  <a:gd name="connsiteY156" fmla="*/ 328882 h 412889"/>
                  <a:gd name="connsiteX157" fmla="*/ 317952 w 547596"/>
                  <a:gd name="connsiteY157" fmla="*/ 328476 h 412889"/>
                  <a:gd name="connsiteX158" fmla="*/ 315911 w 547596"/>
                  <a:gd name="connsiteY158" fmla="*/ 327664 h 412889"/>
                  <a:gd name="connsiteX159" fmla="*/ 273879 w 547596"/>
                  <a:gd name="connsiteY159" fmla="*/ 303706 h 412889"/>
                  <a:gd name="connsiteX160" fmla="*/ 233480 w 547596"/>
                  <a:gd name="connsiteY160" fmla="*/ 326446 h 412889"/>
                  <a:gd name="connsiteX161" fmla="*/ 232255 w 547596"/>
                  <a:gd name="connsiteY161" fmla="*/ 326852 h 412889"/>
                  <a:gd name="connsiteX162" fmla="*/ 230215 w 547596"/>
                  <a:gd name="connsiteY162" fmla="*/ 330100 h 412889"/>
                  <a:gd name="connsiteX163" fmla="*/ 226134 w 547596"/>
                  <a:gd name="connsiteY163" fmla="*/ 343907 h 412889"/>
                  <a:gd name="connsiteX164" fmla="*/ 212668 w 547596"/>
                  <a:gd name="connsiteY164" fmla="*/ 349998 h 412889"/>
                  <a:gd name="connsiteX165" fmla="*/ 201241 w 547596"/>
                  <a:gd name="connsiteY165" fmla="*/ 349998 h 412889"/>
                  <a:gd name="connsiteX166" fmla="*/ 187775 w 547596"/>
                  <a:gd name="connsiteY166" fmla="*/ 343907 h 412889"/>
                  <a:gd name="connsiteX167" fmla="*/ 184102 w 547596"/>
                  <a:gd name="connsiteY167" fmla="*/ 330100 h 412889"/>
                  <a:gd name="connsiteX168" fmla="*/ 182062 w 547596"/>
                  <a:gd name="connsiteY168" fmla="*/ 326852 h 412889"/>
                  <a:gd name="connsiteX169" fmla="*/ 158801 w 547596"/>
                  <a:gd name="connsiteY169" fmla="*/ 317512 h 412889"/>
                  <a:gd name="connsiteX170" fmla="*/ 154721 w 547596"/>
                  <a:gd name="connsiteY170" fmla="*/ 318324 h 412889"/>
                  <a:gd name="connsiteX171" fmla="*/ 142070 w 547596"/>
                  <a:gd name="connsiteY171" fmla="*/ 325634 h 412889"/>
                  <a:gd name="connsiteX172" fmla="*/ 127787 w 547596"/>
                  <a:gd name="connsiteY172" fmla="*/ 320761 h 412889"/>
                  <a:gd name="connsiteX173" fmla="*/ 120034 w 547596"/>
                  <a:gd name="connsiteY173" fmla="*/ 313045 h 412889"/>
                  <a:gd name="connsiteX174" fmla="*/ 114729 w 547596"/>
                  <a:gd name="connsiteY174" fmla="*/ 299239 h 412889"/>
                  <a:gd name="connsiteX175" fmla="*/ 122482 w 547596"/>
                  <a:gd name="connsiteY175" fmla="*/ 286651 h 412889"/>
                  <a:gd name="connsiteX176" fmla="*/ 123298 w 547596"/>
                  <a:gd name="connsiteY176" fmla="*/ 283402 h 412889"/>
                  <a:gd name="connsiteX177" fmla="*/ 113505 w 547596"/>
                  <a:gd name="connsiteY177" fmla="*/ 260662 h 412889"/>
                  <a:gd name="connsiteX178" fmla="*/ 109832 w 547596"/>
                  <a:gd name="connsiteY178" fmla="*/ 258632 h 412889"/>
                  <a:gd name="connsiteX179" fmla="*/ 95549 w 547596"/>
                  <a:gd name="connsiteY179" fmla="*/ 254977 h 412889"/>
                  <a:gd name="connsiteX180" fmla="*/ 89836 w 547596"/>
                  <a:gd name="connsiteY180" fmla="*/ 241983 h 412889"/>
                  <a:gd name="connsiteX181" fmla="*/ 89836 w 547596"/>
                  <a:gd name="connsiteY181" fmla="*/ 231019 h 412889"/>
                  <a:gd name="connsiteX182" fmla="*/ 95549 w 547596"/>
                  <a:gd name="connsiteY182" fmla="*/ 218025 h 412889"/>
                  <a:gd name="connsiteX183" fmla="*/ 109832 w 547596"/>
                  <a:gd name="connsiteY183" fmla="*/ 213964 h 412889"/>
                  <a:gd name="connsiteX184" fmla="*/ 113505 w 547596"/>
                  <a:gd name="connsiteY184" fmla="*/ 211934 h 412889"/>
                  <a:gd name="connsiteX185" fmla="*/ 123298 w 547596"/>
                  <a:gd name="connsiteY185" fmla="*/ 189600 h 412889"/>
                  <a:gd name="connsiteX186" fmla="*/ 122482 w 547596"/>
                  <a:gd name="connsiteY186" fmla="*/ 185945 h 412889"/>
                  <a:gd name="connsiteX187" fmla="*/ 114729 w 547596"/>
                  <a:gd name="connsiteY187" fmla="*/ 172951 h 412889"/>
                  <a:gd name="connsiteX188" fmla="*/ 120034 w 547596"/>
                  <a:gd name="connsiteY188" fmla="*/ 159551 h 412889"/>
                  <a:gd name="connsiteX189" fmla="*/ 127787 w 547596"/>
                  <a:gd name="connsiteY189" fmla="*/ 151835 h 412889"/>
                  <a:gd name="connsiteX190" fmla="*/ 142070 w 547596"/>
                  <a:gd name="connsiteY190" fmla="*/ 146962 h 412889"/>
                  <a:gd name="connsiteX191" fmla="*/ 154721 w 547596"/>
                  <a:gd name="connsiteY191" fmla="*/ 154272 h 412889"/>
                  <a:gd name="connsiteX192" fmla="*/ 158801 w 547596"/>
                  <a:gd name="connsiteY192" fmla="*/ 155084 h 412889"/>
                  <a:gd name="connsiteX193" fmla="*/ 182062 w 547596"/>
                  <a:gd name="connsiteY193" fmla="*/ 145744 h 412889"/>
                  <a:gd name="connsiteX194" fmla="*/ 184102 w 547596"/>
                  <a:gd name="connsiteY194" fmla="*/ 142496 h 412889"/>
                  <a:gd name="connsiteX195" fmla="*/ 187775 w 547596"/>
                  <a:gd name="connsiteY195" fmla="*/ 128689 h 412889"/>
                  <a:gd name="connsiteX196" fmla="*/ 201241 w 547596"/>
                  <a:gd name="connsiteY196" fmla="*/ 122192 h 412889"/>
                  <a:gd name="connsiteX197" fmla="*/ 13832 w 547596"/>
                  <a:gd name="connsiteY197" fmla="*/ 77442 h 412889"/>
                  <a:gd name="connsiteX198" fmla="*/ 13832 w 547596"/>
                  <a:gd name="connsiteY198" fmla="*/ 233957 h 412889"/>
                  <a:gd name="connsiteX199" fmla="*/ 15460 w 547596"/>
                  <a:gd name="connsiteY199" fmla="*/ 385581 h 412889"/>
                  <a:gd name="connsiteX200" fmla="*/ 32547 w 547596"/>
                  <a:gd name="connsiteY200" fmla="*/ 398624 h 412889"/>
                  <a:gd name="connsiteX201" fmla="*/ 516270 w 547596"/>
                  <a:gd name="connsiteY201" fmla="*/ 398624 h 412889"/>
                  <a:gd name="connsiteX202" fmla="*/ 533357 w 547596"/>
                  <a:gd name="connsiteY202" fmla="*/ 385581 h 412889"/>
                  <a:gd name="connsiteX203" fmla="*/ 532544 w 547596"/>
                  <a:gd name="connsiteY203" fmla="*/ 77442 h 412889"/>
                  <a:gd name="connsiteX204" fmla="*/ 130949 w 547596"/>
                  <a:gd name="connsiteY204" fmla="*/ 26953 h 412889"/>
                  <a:gd name="connsiteX205" fmla="*/ 141518 w 547596"/>
                  <a:gd name="connsiteY205" fmla="*/ 37531 h 412889"/>
                  <a:gd name="connsiteX206" fmla="*/ 130949 w 547596"/>
                  <a:gd name="connsiteY206" fmla="*/ 48109 h 412889"/>
                  <a:gd name="connsiteX207" fmla="*/ 120380 w 547596"/>
                  <a:gd name="connsiteY207" fmla="*/ 37531 h 412889"/>
                  <a:gd name="connsiteX208" fmla="*/ 130949 w 547596"/>
                  <a:gd name="connsiteY208" fmla="*/ 26953 h 412889"/>
                  <a:gd name="connsiteX209" fmla="*/ 88542 w 547596"/>
                  <a:gd name="connsiteY209" fmla="*/ 26953 h 412889"/>
                  <a:gd name="connsiteX210" fmla="*/ 98424 w 547596"/>
                  <a:gd name="connsiteY210" fmla="*/ 37531 h 412889"/>
                  <a:gd name="connsiteX211" fmla="*/ 88542 w 547596"/>
                  <a:gd name="connsiteY211" fmla="*/ 48109 h 412889"/>
                  <a:gd name="connsiteX212" fmla="*/ 79056 w 547596"/>
                  <a:gd name="connsiteY212" fmla="*/ 37531 h 412889"/>
                  <a:gd name="connsiteX213" fmla="*/ 88542 w 547596"/>
                  <a:gd name="connsiteY213" fmla="*/ 26953 h 412889"/>
                  <a:gd name="connsiteX214" fmla="*/ 48299 w 547596"/>
                  <a:gd name="connsiteY214" fmla="*/ 26953 h 412889"/>
                  <a:gd name="connsiteX215" fmla="*/ 58868 w 547596"/>
                  <a:gd name="connsiteY215" fmla="*/ 37531 h 412889"/>
                  <a:gd name="connsiteX216" fmla="*/ 48299 w 547596"/>
                  <a:gd name="connsiteY216" fmla="*/ 48109 h 412889"/>
                  <a:gd name="connsiteX217" fmla="*/ 37730 w 547596"/>
                  <a:gd name="connsiteY217" fmla="*/ 37531 h 412889"/>
                  <a:gd name="connsiteX218" fmla="*/ 48299 w 547596"/>
                  <a:gd name="connsiteY218" fmla="*/ 26953 h 412889"/>
                  <a:gd name="connsiteX219" fmla="*/ 31326 w 547596"/>
                  <a:gd name="connsiteY219" fmla="*/ 14266 h 412889"/>
                  <a:gd name="connsiteX220" fmla="*/ 13832 w 547596"/>
                  <a:gd name="connsiteY220" fmla="*/ 32200 h 412889"/>
                  <a:gd name="connsiteX221" fmla="*/ 13832 w 547596"/>
                  <a:gd name="connsiteY221" fmla="*/ 62769 h 412889"/>
                  <a:gd name="connsiteX222" fmla="*/ 532137 w 547596"/>
                  <a:gd name="connsiteY222" fmla="*/ 62769 h 412889"/>
                  <a:gd name="connsiteX223" fmla="*/ 532137 w 547596"/>
                  <a:gd name="connsiteY223" fmla="*/ 32200 h 412889"/>
                  <a:gd name="connsiteX224" fmla="*/ 515050 w 547596"/>
                  <a:gd name="connsiteY224" fmla="*/ 14266 h 412889"/>
                  <a:gd name="connsiteX225" fmla="*/ 31326 w 547596"/>
                  <a:gd name="connsiteY225" fmla="*/ 0 h 412889"/>
                  <a:gd name="connsiteX226" fmla="*/ 515050 w 547596"/>
                  <a:gd name="connsiteY226" fmla="*/ 0 h 412889"/>
                  <a:gd name="connsiteX227" fmla="*/ 546376 w 547596"/>
                  <a:gd name="connsiteY227" fmla="*/ 32200 h 412889"/>
                  <a:gd name="connsiteX228" fmla="*/ 547596 w 547596"/>
                  <a:gd name="connsiteY228" fmla="*/ 385581 h 412889"/>
                  <a:gd name="connsiteX229" fmla="*/ 516270 w 547596"/>
                  <a:gd name="connsiteY229" fmla="*/ 412889 h 412889"/>
                  <a:gd name="connsiteX230" fmla="*/ 32547 w 547596"/>
                  <a:gd name="connsiteY230" fmla="*/ 412889 h 412889"/>
                  <a:gd name="connsiteX231" fmla="*/ 814 w 547596"/>
                  <a:gd name="connsiteY231" fmla="*/ 385581 h 412889"/>
                  <a:gd name="connsiteX232" fmla="*/ 0 w 547596"/>
                  <a:gd name="connsiteY232" fmla="*/ 233957 h 412889"/>
                  <a:gd name="connsiteX233" fmla="*/ 0 w 547596"/>
                  <a:gd name="connsiteY233" fmla="*/ 32200 h 412889"/>
                  <a:gd name="connsiteX234" fmla="*/ 31326 w 547596"/>
                  <a:gd name="connsiteY234" fmla="*/ 0 h 41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</a:cxnLst>
                <a:rect l="l" t="t" r="r" b="b"/>
                <a:pathLst>
                  <a:path w="547596" h="412889">
                    <a:moveTo>
                      <a:pt x="342029" y="199346"/>
                    </a:moveTo>
                    <a:cubicBezTo>
                      <a:pt x="321216" y="199346"/>
                      <a:pt x="304077" y="215588"/>
                      <a:pt x="304077" y="236298"/>
                    </a:cubicBezTo>
                    <a:cubicBezTo>
                      <a:pt x="304077" y="256196"/>
                      <a:pt x="321216" y="272844"/>
                      <a:pt x="342029" y="272844"/>
                    </a:cubicBezTo>
                    <a:cubicBezTo>
                      <a:pt x="363249" y="272844"/>
                      <a:pt x="380388" y="256196"/>
                      <a:pt x="380388" y="236298"/>
                    </a:cubicBezTo>
                    <a:cubicBezTo>
                      <a:pt x="380388" y="215588"/>
                      <a:pt x="363249" y="199346"/>
                      <a:pt x="342029" y="199346"/>
                    </a:cubicBezTo>
                    <a:close/>
                    <a:moveTo>
                      <a:pt x="206955" y="199346"/>
                    </a:moveTo>
                    <a:cubicBezTo>
                      <a:pt x="186143" y="199346"/>
                      <a:pt x="168595" y="215588"/>
                      <a:pt x="168595" y="236298"/>
                    </a:cubicBezTo>
                    <a:cubicBezTo>
                      <a:pt x="168595" y="256196"/>
                      <a:pt x="186143" y="272844"/>
                      <a:pt x="206955" y="272844"/>
                    </a:cubicBezTo>
                    <a:cubicBezTo>
                      <a:pt x="228175" y="272844"/>
                      <a:pt x="245314" y="256196"/>
                      <a:pt x="245314" y="236298"/>
                    </a:cubicBezTo>
                    <a:cubicBezTo>
                      <a:pt x="245314" y="215588"/>
                      <a:pt x="228175" y="199346"/>
                      <a:pt x="206955" y="199346"/>
                    </a:cubicBezTo>
                    <a:close/>
                    <a:moveTo>
                      <a:pt x="201241" y="136405"/>
                    </a:moveTo>
                    <a:cubicBezTo>
                      <a:pt x="200017" y="136405"/>
                      <a:pt x="199201" y="137623"/>
                      <a:pt x="198793" y="137623"/>
                    </a:cubicBezTo>
                    <a:cubicBezTo>
                      <a:pt x="198385" y="138029"/>
                      <a:pt x="198385" y="138841"/>
                      <a:pt x="198385" y="139653"/>
                    </a:cubicBezTo>
                    <a:cubicBezTo>
                      <a:pt x="199609" y="148587"/>
                      <a:pt x="194304" y="157114"/>
                      <a:pt x="185734" y="159551"/>
                    </a:cubicBezTo>
                    <a:cubicBezTo>
                      <a:pt x="178797" y="161175"/>
                      <a:pt x="171860" y="163611"/>
                      <a:pt x="166147" y="167266"/>
                    </a:cubicBezTo>
                    <a:cubicBezTo>
                      <a:pt x="157985" y="171733"/>
                      <a:pt x="148191" y="169296"/>
                      <a:pt x="142886" y="162393"/>
                    </a:cubicBezTo>
                    <a:cubicBezTo>
                      <a:pt x="142070" y="161175"/>
                      <a:pt x="140846" y="161175"/>
                      <a:pt x="140846" y="161175"/>
                    </a:cubicBezTo>
                    <a:cubicBezTo>
                      <a:pt x="140030" y="161175"/>
                      <a:pt x="138805" y="161175"/>
                      <a:pt x="138397" y="161987"/>
                    </a:cubicBezTo>
                    <a:lnTo>
                      <a:pt x="130236" y="169702"/>
                    </a:lnTo>
                    <a:cubicBezTo>
                      <a:pt x="129012" y="170514"/>
                      <a:pt x="129012" y="171327"/>
                      <a:pt x="129012" y="171733"/>
                    </a:cubicBezTo>
                    <a:cubicBezTo>
                      <a:pt x="129012" y="172139"/>
                      <a:pt x="129420" y="172951"/>
                      <a:pt x="130236" y="174169"/>
                    </a:cubicBezTo>
                    <a:cubicBezTo>
                      <a:pt x="137989" y="179042"/>
                      <a:pt x="140030" y="189194"/>
                      <a:pt x="135541" y="196909"/>
                    </a:cubicBezTo>
                    <a:cubicBezTo>
                      <a:pt x="131868" y="202594"/>
                      <a:pt x="129012" y="209091"/>
                      <a:pt x="127379" y="215588"/>
                    </a:cubicBezTo>
                    <a:cubicBezTo>
                      <a:pt x="125339" y="224116"/>
                      <a:pt x="116769" y="229395"/>
                      <a:pt x="107792" y="227771"/>
                    </a:cubicBezTo>
                    <a:cubicBezTo>
                      <a:pt x="106567" y="227771"/>
                      <a:pt x="105751" y="228177"/>
                      <a:pt x="104935" y="228989"/>
                    </a:cubicBezTo>
                    <a:cubicBezTo>
                      <a:pt x="104527" y="228989"/>
                      <a:pt x="104119" y="229801"/>
                      <a:pt x="104119" y="231019"/>
                    </a:cubicBezTo>
                    <a:lnTo>
                      <a:pt x="104119" y="241983"/>
                    </a:lnTo>
                    <a:cubicBezTo>
                      <a:pt x="104119" y="243201"/>
                      <a:pt x="104527" y="243607"/>
                      <a:pt x="104935" y="244013"/>
                    </a:cubicBezTo>
                    <a:cubicBezTo>
                      <a:pt x="105751" y="244419"/>
                      <a:pt x="106567" y="244826"/>
                      <a:pt x="107792" y="244419"/>
                    </a:cubicBezTo>
                    <a:cubicBezTo>
                      <a:pt x="116769" y="243201"/>
                      <a:pt x="125339" y="248074"/>
                      <a:pt x="127379" y="257008"/>
                    </a:cubicBezTo>
                    <a:cubicBezTo>
                      <a:pt x="129012" y="263505"/>
                      <a:pt x="131868" y="270002"/>
                      <a:pt x="135541" y="276093"/>
                    </a:cubicBezTo>
                    <a:cubicBezTo>
                      <a:pt x="140030" y="283402"/>
                      <a:pt x="137989" y="293554"/>
                      <a:pt x="130236" y="298833"/>
                    </a:cubicBezTo>
                    <a:cubicBezTo>
                      <a:pt x="129420" y="299239"/>
                      <a:pt x="129012" y="300051"/>
                      <a:pt x="129012" y="300457"/>
                    </a:cubicBezTo>
                    <a:cubicBezTo>
                      <a:pt x="129012" y="301269"/>
                      <a:pt x="129012" y="302082"/>
                      <a:pt x="130236" y="302894"/>
                    </a:cubicBezTo>
                    <a:lnTo>
                      <a:pt x="138397" y="310609"/>
                    </a:lnTo>
                    <a:cubicBezTo>
                      <a:pt x="138805" y="311421"/>
                      <a:pt x="140030" y="311827"/>
                      <a:pt x="140846" y="311421"/>
                    </a:cubicBezTo>
                    <a:cubicBezTo>
                      <a:pt x="140846" y="311421"/>
                      <a:pt x="142070" y="311421"/>
                      <a:pt x="142886" y="310203"/>
                    </a:cubicBezTo>
                    <a:cubicBezTo>
                      <a:pt x="148191" y="302894"/>
                      <a:pt x="157985" y="300863"/>
                      <a:pt x="166147" y="305330"/>
                    </a:cubicBezTo>
                    <a:cubicBezTo>
                      <a:pt x="171860" y="308173"/>
                      <a:pt x="178797" y="311421"/>
                      <a:pt x="185734" y="313045"/>
                    </a:cubicBezTo>
                    <a:cubicBezTo>
                      <a:pt x="194304" y="315482"/>
                      <a:pt x="199609" y="323603"/>
                      <a:pt x="198385" y="332537"/>
                    </a:cubicBezTo>
                    <a:cubicBezTo>
                      <a:pt x="198385" y="333349"/>
                      <a:pt x="198385" y="334567"/>
                      <a:pt x="198793" y="334973"/>
                    </a:cubicBezTo>
                    <a:cubicBezTo>
                      <a:pt x="199201" y="335379"/>
                      <a:pt x="200017" y="335785"/>
                      <a:pt x="201241" y="335785"/>
                    </a:cubicBezTo>
                    <a:lnTo>
                      <a:pt x="212668" y="335785"/>
                    </a:lnTo>
                    <a:cubicBezTo>
                      <a:pt x="213892" y="335785"/>
                      <a:pt x="215116" y="335379"/>
                      <a:pt x="215116" y="334973"/>
                    </a:cubicBezTo>
                    <a:cubicBezTo>
                      <a:pt x="215524" y="334567"/>
                      <a:pt x="215932" y="333349"/>
                      <a:pt x="215932" y="332537"/>
                    </a:cubicBezTo>
                    <a:cubicBezTo>
                      <a:pt x="214300" y="323603"/>
                      <a:pt x="219605" y="315482"/>
                      <a:pt x="228583" y="313045"/>
                    </a:cubicBezTo>
                    <a:lnTo>
                      <a:pt x="229399" y="313045"/>
                    </a:lnTo>
                    <a:cubicBezTo>
                      <a:pt x="264902" y="302894"/>
                      <a:pt x="289794" y="271626"/>
                      <a:pt x="289794" y="236298"/>
                    </a:cubicBezTo>
                    <a:cubicBezTo>
                      <a:pt x="289794" y="235892"/>
                      <a:pt x="289794" y="235892"/>
                      <a:pt x="289794" y="235486"/>
                    </a:cubicBezTo>
                    <a:cubicBezTo>
                      <a:pt x="290203" y="207467"/>
                      <a:pt x="313463" y="185133"/>
                      <a:pt x="342029" y="185133"/>
                    </a:cubicBezTo>
                    <a:cubicBezTo>
                      <a:pt x="371002" y="185133"/>
                      <a:pt x="394671" y="208279"/>
                      <a:pt x="394671" y="236298"/>
                    </a:cubicBezTo>
                    <a:cubicBezTo>
                      <a:pt x="394671" y="264317"/>
                      <a:pt x="371002" y="287057"/>
                      <a:pt x="342029" y="287057"/>
                    </a:cubicBezTo>
                    <a:cubicBezTo>
                      <a:pt x="324481" y="287057"/>
                      <a:pt x="308566" y="278529"/>
                      <a:pt x="299180" y="265535"/>
                    </a:cubicBezTo>
                    <a:cubicBezTo>
                      <a:pt x="295508" y="275281"/>
                      <a:pt x="290203" y="285027"/>
                      <a:pt x="283673" y="293148"/>
                    </a:cubicBezTo>
                    <a:cubicBezTo>
                      <a:pt x="293467" y="303300"/>
                      <a:pt x="305709" y="310609"/>
                      <a:pt x="319584" y="314264"/>
                    </a:cubicBezTo>
                    <a:lnTo>
                      <a:pt x="322033" y="314670"/>
                    </a:lnTo>
                    <a:cubicBezTo>
                      <a:pt x="330602" y="316700"/>
                      <a:pt x="335091" y="324009"/>
                      <a:pt x="333051" y="332537"/>
                    </a:cubicBezTo>
                    <a:cubicBezTo>
                      <a:pt x="333051" y="333349"/>
                      <a:pt x="333459" y="334567"/>
                      <a:pt x="333867" y="334973"/>
                    </a:cubicBezTo>
                    <a:cubicBezTo>
                      <a:pt x="334275" y="335379"/>
                      <a:pt x="335091" y="335785"/>
                      <a:pt x="336723" y="335785"/>
                    </a:cubicBezTo>
                    <a:lnTo>
                      <a:pt x="347742" y="335785"/>
                    </a:lnTo>
                    <a:cubicBezTo>
                      <a:pt x="349374" y="335785"/>
                      <a:pt x="349782" y="335379"/>
                      <a:pt x="350598" y="334973"/>
                    </a:cubicBezTo>
                    <a:cubicBezTo>
                      <a:pt x="350598" y="334567"/>
                      <a:pt x="351006" y="333349"/>
                      <a:pt x="351006" y="332537"/>
                    </a:cubicBezTo>
                    <a:cubicBezTo>
                      <a:pt x="349374" y="323603"/>
                      <a:pt x="354679" y="315482"/>
                      <a:pt x="363657" y="313045"/>
                    </a:cubicBezTo>
                    <a:cubicBezTo>
                      <a:pt x="370594" y="311421"/>
                      <a:pt x="377123" y="308173"/>
                      <a:pt x="383244" y="305330"/>
                    </a:cubicBezTo>
                    <a:cubicBezTo>
                      <a:pt x="391406" y="300863"/>
                      <a:pt x="400792" y="302894"/>
                      <a:pt x="406097" y="310203"/>
                    </a:cubicBezTo>
                    <a:cubicBezTo>
                      <a:pt x="406913" y="311421"/>
                      <a:pt x="408137" y="311421"/>
                      <a:pt x="408545" y="311421"/>
                    </a:cubicBezTo>
                    <a:cubicBezTo>
                      <a:pt x="409361" y="311827"/>
                      <a:pt x="410178" y="311421"/>
                      <a:pt x="410994" y="310609"/>
                    </a:cubicBezTo>
                    <a:lnTo>
                      <a:pt x="419155" y="302894"/>
                    </a:lnTo>
                    <a:cubicBezTo>
                      <a:pt x="419971" y="302082"/>
                      <a:pt x="419971" y="301269"/>
                      <a:pt x="419971" y="300457"/>
                    </a:cubicBezTo>
                    <a:cubicBezTo>
                      <a:pt x="419971" y="300051"/>
                      <a:pt x="419971" y="298833"/>
                      <a:pt x="418747" y="298833"/>
                    </a:cubicBezTo>
                    <a:cubicBezTo>
                      <a:pt x="411402" y="293554"/>
                      <a:pt x="408953" y="283402"/>
                      <a:pt x="413442" y="276093"/>
                    </a:cubicBezTo>
                    <a:cubicBezTo>
                      <a:pt x="417115" y="270002"/>
                      <a:pt x="419971" y="263505"/>
                      <a:pt x="421604" y="257008"/>
                    </a:cubicBezTo>
                    <a:cubicBezTo>
                      <a:pt x="424052" y="248074"/>
                      <a:pt x="432622" y="243201"/>
                      <a:pt x="441600" y="244419"/>
                    </a:cubicBezTo>
                    <a:cubicBezTo>
                      <a:pt x="442824" y="244826"/>
                      <a:pt x="443640" y="244419"/>
                      <a:pt x="444048" y="244013"/>
                    </a:cubicBezTo>
                    <a:cubicBezTo>
                      <a:pt x="444864" y="243607"/>
                      <a:pt x="445272" y="243201"/>
                      <a:pt x="445272" y="241983"/>
                    </a:cubicBezTo>
                    <a:lnTo>
                      <a:pt x="445272" y="231019"/>
                    </a:lnTo>
                    <a:cubicBezTo>
                      <a:pt x="445272" y="229801"/>
                      <a:pt x="444864" y="228989"/>
                      <a:pt x="444048" y="228989"/>
                    </a:cubicBezTo>
                    <a:cubicBezTo>
                      <a:pt x="443640" y="228177"/>
                      <a:pt x="442824" y="227771"/>
                      <a:pt x="441600" y="227771"/>
                    </a:cubicBezTo>
                    <a:cubicBezTo>
                      <a:pt x="432622" y="229395"/>
                      <a:pt x="424052" y="224116"/>
                      <a:pt x="421604" y="215588"/>
                    </a:cubicBezTo>
                    <a:cubicBezTo>
                      <a:pt x="419971" y="209091"/>
                      <a:pt x="417115" y="202594"/>
                      <a:pt x="413442" y="196909"/>
                    </a:cubicBezTo>
                    <a:cubicBezTo>
                      <a:pt x="408953" y="189194"/>
                      <a:pt x="411402" y="179042"/>
                      <a:pt x="418747" y="174169"/>
                    </a:cubicBezTo>
                    <a:cubicBezTo>
                      <a:pt x="419971" y="172951"/>
                      <a:pt x="419971" y="172139"/>
                      <a:pt x="419971" y="171733"/>
                    </a:cubicBezTo>
                    <a:cubicBezTo>
                      <a:pt x="419971" y="171327"/>
                      <a:pt x="419971" y="170514"/>
                      <a:pt x="419155" y="169702"/>
                    </a:cubicBezTo>
                    <a:lnTo>
                      <a:pt x="410994" y="161987"/>
                    </a:lnTo>
                    <a:cubicBezTo>
                      <a:pt x="410178" y="161175"/>
                      <a:pt x="409361" y="161175"/>
                      <a:pt x="408545" y="161175"/>
                    </a:cubicBezTo>
                    <a:cubicBezTo>
                      <a:pt x="408137" y="161175"/>
                      <a:pt x="406913" y="161175"/>
                      <a:pt x="406097" y="162393"/>
                    </a:cubicBezTo>
                    <a:cubicBezTo>
                      <a:pt x="400792" y="169296"/>
                      <a:pt x="391406" y="171733"/>
                      <a:pt x="383244" y="167266"/>
                    </a:cubicBezTo>
                    <a:cubicBezTo>
                      <a:pt x="377123" y="163611"/>
                      <a:pt x="370594" y="161175"/>
                      <a:pt x="363657" y="159551"/>
                    </a:cubicBezTo>
                    <a:cubicBezTo>
                      <a:pt x="354679" y="157114"/>
                      <a:pt x="349374" y="148587"/>
                      <a:pt x="351006" y="139653"/>
                    </a:cubicBezTo>
                    <a:cubicBezTo>
                      <a:pt x="351006" y="138841"/>
                      <a:pt x="350598" y="138029"/>
                      <a:pt x="350598" y="137623"/>
                    </a:cubicBezTo>
                    <a:cubicBezTo>
                      <a:pt x="349782" y="137623"/>
                      <a:pt x="349374" y="136405"/>
                      <a:pt x="347742" y="136405"/>
                    </a:cubicBezTo>
                    <a:lnTo>
                      <a:pt x="336723" y="136405"/>
                    </a:lnTo>
                    <a:cubicBezTo>
                      <a:pt x="335091" y="136405"/>
                      <a:pt x="334275" y="137623"/>
                      <a:pt x="333867" y="137623"/>
                    </a:cubicBezTo>
                    <a:cubicBezTo>
                      <a:pt x="333459" y="138029"/>
                      <a:pt x="333051" y="138841"/>
                      <a:pt x="333051" y="139653"/>
                    </a:cubicBezTo>
                    <a:cubicBezTo>
                      <a:pt x="335091" y="148587"/>
                      <a:pt x="329378" y="157114"/>
                      <a:pt x="320808" y="159551"/>
                    </a:cubicBezTo>
                    <a:lnTo>
                      <a:pt x="318768" y="159957"/>
                    </a:lnTo>
                    <a:cubicBezTo>
                      <a:pt x="283265" y="169702"/>
                      <a:pt x="259597" y="200564"/>
                      <a:pt x="259597" y="236298"/>
                    </a:cubicBezTo>
                    <a:cubicBezTo>
                      <a:pt x="259597" y="236704"/>
                      <a:pt x="259189" y="237110"/>
                      <a:pt x="259189" y="237110"/>
                    </a:cubicBezTo>
                    <a:cubicBezTo>
                      <a:pt x="259189" y="264723"/>
                      <a:pt x="235520" y="287057"/>
                      <a:pt x="206955" y="287057"/>
                    </a:cubicBezTo>
                    <a:cubicBezTo>
                      <a:pt x="177981" y="287057"/>
                      <a:pt x="154721" y="264317"/>
                      <a:pt x="154721" y="236298"/>
                    </a:cubicBezTo>
                    <a:cubicBezTo>
                      <a:pt x="154721" y="208279"/>
                      <a:pt x="177981" y="185133"/>
                      <a:pt x="206955" y="185133"/>
                    </a:cubicBezTo>
                    <a:cubicBezTo>
                      <a:pt x="224910" y="185133"/>
                      <a:pt x="240417" y="194067"/>
                      <a:pt x="249803" y="207061"/>
                    </a:cubicBezTo>
                    <a:cubicBezTo>
                      <a:pt x="253067" y="196909"/>
                      <a:pt x="258372" y="187163"/>
                      <a:pt x="264902" y="179042"/>
                    </a:cubicBezTo>
                    <a:cubicBezTo>
                      <a:pt x="255108" y="170108"/>
                      <a:pt x="243682" y="163611"/>
                      <a:pt x="229807" y="159957"/>
                    </a:cubicBezTo>
                    <a:lnTo>
                      <a:pt x="228175" y="159144"/>
                    </a:lnTo>
                    <a:cubicBezTo>
                      <a:pt x="219605" y="157114"/>
                      <a:pt x="214300" y="148587"/>
                      <a:pt x="215932" y="139653"/>
                    </a:cubicBezTo>
                    <a:cubicBezTo>
                      <a:pt x="215932" y="138841"/>
                      <a:pt x="215524" y="138029"/>
                      <a:pt x="215116" y="137623"/>
                    </a:cubicBezTo>
                    <a:cubicBezTo>
                      <a:pt x="215116" y="137623"/>
                      <a:pt x="213892" y="136405"/>
                      <a:pt x="212668" y="136405"/>
                    </a:cubicBezTo>
                    <a:close/>
                    <a:moveTo>
                      <a:pt x="201241" y="122192"/>
                    </a:moveTo>
                    <a:lnTo>
                      <a:pt x="212668" y="122192"/>
                    </a:lnTo>
                    <a:cubicBezTo>
                      <a:pt x="217973" y="122192"/>
                      <a:pt x="222870" y="124628"/>
                      <a:pt x="226134" y="128689"/>
                    </a:cubicBezTo>
                    <a:cubicBezTo>
                      <a:pt x="229399" y="132344"/>
                      <a:pt x="230623" y="137623"/>
                      <a:pt x="230215" y="142496"/>
                    </a:cubicBezTo>
                    <a:cubicBezTo>
                      <a:pt x="229399" y="144120"/>
                      <a:pt x="230623" y="145338"/>
                      <a:pt x="231847" y="145744"/>
                    </a:cubicBezTo>
                    <a:lnTo>
                      <a:pt x="233888" y="146150"/>
                    </a:lnTo>
                    <a:cubicBezTo>
                      <a:pt x="249395" y="150617"/>
                      <a:pt x="262861" y="157926"/>
                      <a:pt x="274696" y="168890"/>
                    </a:cubicBezTo>
                    <a:cubicBezTo>
                      <a:pt x="285306" y="158738"/>
                      <a:pt x="299180" y="150617"/>
                      <a:pt x="315095" y="146556"/>
                    </a:cubicBezTo>
                    <a:lnTo>
                      <a:pt x="317136" y="145744"/>
                    </a:lnTo>
                    <a:cubicBezTo>
                      <a:pt x="318768" y="145338"/>
                      <a:pt x="319584" y="144120"/>
                      <a:pt x="319176" y="142496"/>
                    </a:cubicBezTo>
                    <a:cubicBezTo>
                      <a:pt x="318360" y="137623"/>
                      <a:pt x="319992" y="132344"/>
                      <a:pt x="322849" y="128689"/>
                    </a:cubicBezTo>
                    <a:cubicBezTo>
                      <a:pt x="326113" y="124628"/>
                      <a:pt x="331010" y="122192"/>
                      <a:pt x="336723" y="122192"/>
                    </a:cubicBezTo>
                    <a:lnTo>
                      <a:pt x="347742" y="122192"/>
                    </a:lnTo>
                    <a:cubicBezTo>
                      <a:pt x="353047" y="122192"/>
                      <a:pt x="357944" y="124628"/>
                      <a:pt x="361616" y="128689"/>
                    </a:cubicBezTo>
                    <a:cubicBezTo>
                      <a:pt x="364473" y="132344"/>
                      <a:pt x="366105" y="137623"/>
                      <a:pt x="365289" y="142496"/>
                    </a:cubicBezTo>
                    <a:cubicBezTo>
                      <a:pt x="364881" y="144120"/>
                      <a:pt x="365697" y="145338"/>
                      <a:pt x="367329" y="145744"/>
                    </a:cubicBezTo>
                    <a:cubicBezTo>
                      <a:pt x="375083" y="147775"/>
                      <a:pt x="382836" y="151023"/>
                      <a:pt x="390182" y="155084"/>
                    </a:cubicBezTo>
                    <a:cubicBezTo>
                      <a:pt x="391406" y="155896"/>
                      <a:pt x="393854" y="155084"/>
                      <a:pt x="394263" y="154272"/>
                    </a:cubicBezTo>
                    <a:cubicBezTo>
                      <a:pt x="397527" y="149805"/>
                      <a:pt x="402016" y="146962"/>
                      <a:pt x="407321" y="146962"/>
                    </a:cubicBezTo>
                    <a:cubicBezTo>
                      <a:pt x="412626" y="146556"/>
                      <a:pt x="417523" y="148181"/>
                      <a:pt x="421196" y="151835"/>
                    </a:cubicBezTo>
                    <a:lnTo>
                      <a:pt x="428949" y="159551"/>
                    </a:lnTo>
                    <a:cubicBezTo>
                      <a:pt x="433030" y="163205"/>
                      <a:pt x="434662" y="168078"/>
                      <a:pt x="434254" y="172951"/>
                    </a:cubicBezTo>
                    <a:cubicBezTo>
                      <a:pt x="433846" y="178230"/>
                      <a:pt x="430990" y="182697"/>
                      <a:pt x="426909" y="185945"/>
                    </a:cubicBezTo>
                    <a:cubicBezTo>
                      <a:pt x="425276" y="186757"/>
                      <a:pt x="424868" y="188382"/>
                      <a:pt x="426093" y="189600"/>
                    </a:cubicBezTo>
                    <a:cubicBezTo>
                      <a:pt x="430173" y="196503"/>
                      <a:pt x="433030" y="203812"/>
                      <a:pt x="435478" y="211934"/>
                    </a:cubicBezTo>
                    <a:cubicBezTo>
                      <a:pt x="435887" y="213558"/>
                      <a:pt x="437519" y="213964"/>
                      <a:pt x="439151" y="213964"/>
                    </a:cubicBezTo>
                    <a:cubicBezTo>
                      <a:pt x="444048" y="213152"/>
                      <a:pt x="449761" y="214370"/>
                      <a:pt x="453434" y="218025"/>
                    </a:cubicBezTo>
                    <a:cubicBezTo>
                      <a:pt x="457107" y="220867"/>
                      <a:pt x="459555" y="225740"/>
                      <a:pt x="459555" y="231019"/>
                    </a:cubicBezTo>
                    <a:lnTo>
                      <a:pt x="459555" y="241983"/>
                    </a:lnTo>
                    <a:cubicBezTo>
                      <a:pt x="459555" y="246450"/>
                      <a:pt x="457107" y="251323"/>
                      <a:pt x="453434" y="254977"/>
                    </a:cubicBezTo>
                    <a:cubicBezTo>
                      <a:pt x="449761" y="258226"/>
                      <a:pt x="444048" y="259850"/>
                      <a:pt x="439151" y="258632"/>
                    </a:cubicBezTo>
                    <a:cubicBezTo>
                      <a:pt x="437519" y="258632"/>
                      <a:pt x="435887" y="259038"/>
                      <a:pt x="435478" y="260662"/>
                    </a:cubicBezTo>
                    <a:cubicBezTo>
                      <a:pt x="433030" y="268378"/>
                      <a:pt x="430173" y="276093"/>
                      <a:pt x="426093" y="283402"/>
                    </a:cubicBezTo>
                    <a:cubicBezTo>
                      <a:pt x="424868" y="284621"/>
                      <a:pt x="425276" y="285839"/>
                      <a:pt x="426909" y="286651"/>
                    </a:cubicBezTo>
                    <a:cubicBezTo>
                      <a:pt x="430990" y="289493"/>
                      <a:pt x="433846" y="293960"/>
                      <a:pt x="434254" y="299239"/>
                    </a:cubicBezTo>
                    <a:cubicBezTo>
                      <a:pt x="434662" y="304518"/>
                      <a:pt x="433030" y="309391"/>
                      <a:pt x="428949" y="313045"/>
                    </a:cubicBezTo>
                    <a:lnTo>
                      <a:pt x="421196" y="320761"/>
                    </a:lnTo>
                    <a:cubicBezTo>
                      <a:pt x="417523" y="324415"/>
                      <a:pt x="412218" y="326040"/>
                      <a:pt x="407321" y="325634"/>
                    </a:cubicBezTo>
                    <a:cubicBezTo>
                      <a:pt x="402016" y="325228"/>
                      <a:pt x="397527" y="322385"/>
                      <a:pt x="394263" y="318324"/>
                    </a:cubicBezTo>
                    <a:cubicBezTo>
                      <a:pt x="393854" y="317106"/>
                      <a:pt x="391406" y="316700"/>
                      <a:pt x="390182" y="317512"/>
                    </a:cubicBezTo>
                    <a:cubicBezTo>
                      <a:pt x="382836" y="321573"/>
                      <a:pt x="375083" y="324822"/>
                      <a:pt x="367329" y="326852"/>
                    </a:cubicBezTo>
                    <a:cubicBezTo>
                      <a:pt x="365697" y="327258"/>
                      <a:pt x="364881" y="328476"/>
                      <a:pt x="365289" y="330100"/>
                    </a:cubicBezTo>
                    <a:cubicBezTo>
                      <a:pt x="366105" y="334973"/>
                      <a:pt x="364473" y="340252"/>
                      <a:pt x="361616" y="343907"/>
                    </a:cubicBezTo>
                    <a:cubicBezTo>
                      <a:pt x="357944" y="347968"/>
                      <a:pt x="353047" y="349998"/>
                      <a:pt x="347742" y="349998"/>
                    </a:cubicBezTo>
                    <a:lnTo>
                      <a:pt x="336723" y="349998"/>
                    </a:lnTo>
                    <a:cubicBezTo>
                      <a:pt x="331010" y="349998"/>
                      <a:pt x="326113" y="347968"/>
                      <a:pt x="322849" y="343907"/>
                    </a:cubicBezTo>
                    <a:cubicBezTo>
                      <a:pt x="319992" y="340252"/>
                      <a:pt x="318360" y="334973"/>
                      <a:pt x="319176" y="330100"/>
                    </a:cubicBezTo>
                    <a:cubicBezTo>
                      <a:pt x="319584" y="329288"/>
                      <a:pt x="319584" y="328882"/>
                      <a:pt x="319584" y="328882"/>
                    </a:cubicBezTo>
                    <a:lnTo>
                      <a:pt x="319176" y="328882"/>
                    </a:lnTo>
                    <a:cubicBezTo>
                      <a:pt x="319176" y="328882"/>
                      <a:pt x="318768" y="328476"/>
                      <a:pt x="317952" y="328476"/>
                    </a:cubicBezTo>
                    <a:lnTo>
                      <a:pt x="315911" y="327664"/>
                    </a:lnTo>
                    <a:cubicBezTo>
                      <a:pt x="299588" y="323603"/>
                      <a:pt x="285306" y="315482"/>
                      <a:pt x="273879" y="303706"/>
                    </a:cubicBezTo>
                    <a:cubicBezTo>
                      <a:pt x="262453" y="314264"/>
                      <a:pt x="248987" y="322385"/>
                      <a:pt x="233480" y="326446"/>
                    </a:cubicBezTo>
                    <a:lnTo>
                      <a:pt x="232255" y="326852"/>
                    </a:lnTo>
                    <a:cubicBezTo>
                      <a:pt x="230623" y="327258"/>
                      <a:pt x="229399" y="328476"/>
                      <a:pt x="230215" y="330100"/>
                    </a:cubicBezTo>
                    <a:cubicBezTo>
                      <a:pt x="230623" y="334973"/>
                      <a:pt x="229399" y="340252"/>
                      <a:pt x="226134" y="343907"/>
                    </a:cubicBezTo>
                    <a:cubicBezTo>
                      <a:pt x="222870" y="347968"/>
                      <a:pt x="217973" y="349998"/>
                      <a:pt x="212668" y="349998"/>
                    </a:cubicBezTo>
                    <a:lnTo>
                      <a:pt x="201241" y="349998"/>
                    </a:lnTo>
                    <a:cubicBezTo>
                      <a:pt x="195936" y="349998"/>
                      <a:pt x="191039" y="347968"/>
                      <a:pt x="187775" y="343907"/>
                    </a:cubicBezTo>
                    <a:cubicBezTo>
                      <a:pt x="184510" y="340252"/>
                      <a:pt x="183286" y="334973"/>
                      <a:pt x="184102" y="330100"/>
                    </a:cubicBezTo>
                    <a:cubicBezTo>
                      <a:pt x="184510" y="328476"/>
                      <a:pt x="183286" y="327258"/>
                      <a:pt x="182062" y="326852"/>
                    </a:cubicBezTo>
                    <a:cubicBezTo>
                      <a:pt x="173900" y="324822"/>
                      <a:pt x="166147" y="321573"/>
                      <a:pt x="158801" y="317512"/>
                    </a:cubicBezTo>
                    <a:cubicBezTo>
                      <a:pt x="157577" y="316700"/>
                      <a:pt x="155537" y="317106"/>
                      <a:pt x="154721" y="318324"/>
                    </a:cubicBezTo>
                    <a:cubicBezTo>
                      <a:pt x="151864" y="322385"/>
                      <a:pt x="146967" y="325228"/>
                      <a:pt x="142070" y="325634"/>
                    </a:cubicBezTo>
                    <a:cubicBezTo>
                      <a:pt x="136765" y="326040"/>
                      <a:pt x="131460" y="324415"/>
                      <a:pt x="127787" y="320761"/>
                    </a:cubicBezTo>
                    <a:lnTo>
                      <a:pt x="120034" y="313045"/>
                    </a:lnTo>
                    <a:cubicBezTo>
                      <a:pt x="116361" y="309391"/>
                      <a:pt x="114729" y="304518"/>
                      <a:pt x="114729" y="299239"/>
                    </a:cubicBezTo>
                    <a:cubicBezTo>
                      <a:pt x="115545" y="293960"/>
                      <a:pt x="118402" y="289493"/>
                      <a:pt x="122482" y="286651"/>
                    </a:cubicBezTo>
                    <a:cubicBezTo>
                      <a:pt x="123707" y="285839"/>
                      <a:pt x="124115" y="284214"/>
                      <a:pt x="123298" y="283402"/>
                    </a:cubicBezTo>
                    <a:cubicBezTo>
                      <a:pt x="119218" y="276093"/>
                      <a:pt x="115953" y="268378"/>
                      <a:pt x="113505" y="260662"/>
                    </a:cubicBezTo>
                    <a:cubicBezTo>
                      <a:pt x="113505" y="259038"/>
                      <a:pt x="111872" y="258632"/>
                      <a:pt x="109832" y="258632"/>
                    </a:cubicBezTo>
                    <a:cubicBezTo>
                      <a:pt x="104935" y="259850"/>
                      <a:pt x="99630" y="258226"/>
                      <a:pt x="95549" y="254977"/>
                    </a:cubicBezTo>
                    <a:cubicBezTo>
                      <a:pt x="91876" y="251323"/>
                      <a:pt x="89836" y="246450"/>
                      <a:pt x="89836" y="241983"/>
                    </a:cubicBezTo>
                    <a:lnTo>
                      <a:pt x="89836" y="231019"/>
                    </a:lnTo>
                    <a:cubicBezTo>
                      <a:pt x="89836" y="225740"/>
                      <a:pt x="91876" y="220867"/>
                      <a:pt x="95549" y="218025"/>
                    </a:cubicBezTo>
                    <a:cubicBezTo>
                      <a:pt x="99630" y="214370"/>
                      <a:pt x="104935" y="213152"/>
                      <a:pt x="109832" y="213964"/>
                    </a:cubicBezTo>
                    <a:cubicBezTo>
                      <a:pt x="111872" y="213964"/>
                      <a:pt x="113505" y="213558"/>
                      <a:pt x="113505" y="211934"/>
                    </a:cubicBezTo>
                    <a:cubicBezTo>
                      <a:pt x="115953" y="203812"/>
                      <a:pt x="119218" y="196503"/>
                      <a:pt x="123298" y="189600"/>
                    </a:cubicBezTo>
                    <a:cubicBezTo>
                      <a:pt x="124115" y="188382"/>
                      <a:pt x="123707" y="186757"/>
                      <a:pt x="122482" y="185945"/>
                    </a:cubicBezTo>
                    <a:cubicBezTo>
                      <a:pt x="118402" y="182697"/>
                      <a:pt x="115545" y="178230"/>
                      <a:pt x="114729" y="172951"/>
                    </a:cubicBezTo>
                    <a:cubicBezTo>
                      <a:pt x="114729" y="168078"/>
                      <a:pt x="116361" y="163205"/>
                      <a:pt x="120034" y="159551"/>
                    </a:cubicBezTo>
                    <a:lnTo>
                      <a:pt x="127787" y="151835"/>
                    </a:lnTo>
                    <a:cubicBezTo>
                      <a:pt x="131460" y="148181"/>
                      <a:pt x="136765" y="146556"/>
                      <a:pt x="142070" y="146962"/>
                    </a:cubicBezTo>
                    <a:cubicBezTo>
                      <a:pt x="146967" y="146962"/>
                      <a:pt x="151864" y="149805"/>
                      <a:pt x="154721" y="154272"/>
                    </a:cubicBezTo>
                    <a:cubicBezTo>
                      <a:pt x="155537" y="155084"/>
                      <a:pt x="157577" y="155896"/>
                      <a:pt x="158801" y="155084"/>
                    </a:cubicBezTo>
                    <a:cubicBezTo>
                      <a:pt x="166147" y="151023"/>
                      <a:pt x="173900" y="147775"/>
                      <a:pt x="182062" y="145744"/>
                    </a:cubicBezTo>
                    <a:cubicBezTo>
                      <a:pt x="183286" y="145338"/>
                      <a:pt x="184510" y="144120"/>
                      <a:pt x="184102" y="142496"/>
                    </a:cubicBezTo>
                    <a:cubicBezTo>
                      <a:pt x="183286" y="137623"/>
                      <a:pt x="184510" y="132344"/>
                      <a:pt x="187775" y="128689"/>
                    </a:cubicBezTo>
                    <a:cubicBezTo>
                      <a:pt x="191039" y="124628"/>
                      <a:pt x="195936" y="122192"/>
                      <a:pt x="201241" y="122192"/>
                    </a:cubicBezTo>
                    <a:close/>
                    <a:moveTo>
                      <a:pt x="13832" y="77442"/>
                    </a:moveTo>
                    <a:lnTo>
                      <a:pt x="13832" y="233957"/>
                    </a:lnTo>
                    <a:lnTo>
                      <a:pt x="15460" y="385581"/>
                    </a:lnTo>
                    <a:cubicBezTo>
                      <a:pt x="15460" y="396993"/>
                      <a:pt x="26037" y="398624"/>
                      <a:pt x="32547" y="398624"/>
                    </a:cubicBezTo>
                    <a:lnTo>
                      <a:pt x="516270" y="398624"/>
                    </a:lnTo>
                    <a:cubicBezTo>
                      <a:pt x="522373" y="398624"/>
                      <a:pt x="533357" y="396993"/>
                      <a:pt x="533357" y="385581"/>
                    </a:cubicBezTo>
                    <a:lnTo>
                      <a:pt x="532544" y="77442"/>
                    </a:lnTo>
                    <a:close/>
                    <a:moveTo>
                      <a:pt x="130949" y="26953"/>
                    </a:moveTo>
                    <a:cubicBezTo>
                      <a:pt x="136868" y="26953"/>
                      <a:pt x="141518" y="31835"/>
                      <a:pt x="141518" y="37531"/>
                    </a:cubicBezTo>
                    <a:cubicBezTo>
                      <a:pt x="141518" y="43634"/>
                      <a:pt x="136868" y="48109"/>
                      <a:pt x="130949" y="48109"/>
                    </a:cubicBezTo>
                    <a:cubicBezTo>
                      <a:pt x="125030" y="48109"/>
                      <a:pt x="120380" y="43634"/>
                      <a:pt x="120380" y="37531"/>
                    </a:cubicBezTo>
                    <a:cubicBezTo>
                      <a:pt x="120380" y="31835"/>
                      <a:pt x="125030" y="26953"/>
                      <a:pt x="130949" y="26953"/>
                    </a:cubicBezTo>
                    <a:close/>
                    <a:moveTo>
                      <a:pt x="88542" y="26953"/>
                    </a:moveTo>
                    <a:cubicBezTo>
                      <a:pt x="94076" y="26953"/>
                      <a:pt x="98424" y="31835"/>
                      <a:pt x="98424" y="37531"/>
                    </a:cubicBezTo>
                    <a:cubicBezTo>
                      <a:pt x="98424" y="43634"/>
                      <a:pt x="94076" y="48109"/>
                      <a:pt x="88542" y="48109"/>
                    </a:cubicBezTo>
                    <a:cubicBezTo>
                      <a:pt x="83404" y="48109"/>
                      <a:pt x="79056" y="43634"/>
                      <a:pt x="79056" y="37531"/>
                    </a:cubicBezTo>
                    <a:cubicBezTo>
                      <a:pt x="79056" y="31835"/>
                      <a:pt x="83404" y="26953"/>
                      <a:pt x="88542" y="26953"/>
                    </a:cubicBezTo>
                    <a:close/>
                    <a:moveTo>
                      <a:pt x="48299" y="26953"/>
                    </a:moveTo>
                    <a:cubicBezTo>
                      <a:pt x="54218" y="26953"/>
                      <a:pt x="58868" y="31835"/>
                      <a:pt x="58868" y="37531"/>
                    </a:cubicBezTo>
                    <a:cubicBezTo>
                      <a:pt x="58868" y="43634"/>
                      <a:pt x="54218" y="48109"/>
                      <a:pt x="48299" y="48109"/>
                    </a:cubicBezTo>
                    <a:cubicBezTo>
                      <a:pt x="42380" y="48109"/>
                      <a:pt x="37730" y="43634"/>
                      <a:pt x="37730" y="37531"/>
                    </a:cubicBezTo>
                    <a:cubicBezTo>
                      <a:pt x="37730" y="31835"/>
                      <a:pt x="42380" y="26953"/>
                      <a:pt x="48299" y="26953"/>
                    </a:cubicBezTo>
                    <a:close/>
                    <a:moveTo>
                      <a:pt x="31326" y="14266"/>
                    </a:moveTo>
                    <a:cubicBezTo>
                      <a:pt x="21562" y="14266"/>
                      <a:pt x="13832" y="22417"/>
                      <a:pt x="13832" y="32200"/>
                    </a:cubicBezTo>
                    <a:lnTo>
                      <a:pt x="13832" y="62769"/>
                    </a:lnTo>
                    <a:lnTo>
                      <a:pt x="532137" y="62769"/>
                    </a:lnTo>
                    <a:lnTo>
                      <a:pt x="532137" y="32200"/>
                    </a:lnTo>
                    <a:cubicBezTo>
                      <a:pt x="532137" y="22417"/>
                      <a:pt x="524407" y="14266"/>
                      <a:pt x="515050" y="14266"/>
                    </a:cubicBezTo>
                    <a:close/>
                    <a:moveTo>
                      <a:pt x="31326" y="0"/>
                    </a:moveTo>
                    <a:lnTo>
                      <a:pt x="515050" y="0"/>
                    </a:lnTo>
                    <a:cubicBezTo>
                      <a:pt x="532137" y="0"/>
                      <a:pt x="546376" y="14266"/>
                      <a:pt x="546376" y="32200"/>
                    </a:cubicBezTo>
                    <a:lnTo>
                      <a:pt x="547596" y="385581"/>
                    </a:lnTo>
                    <a:cubicBezTo>
                      <a:pt x="547596" y="402292"/>
                      <a:pt x="534985" y="412889"/>
                      <a:pt x="516270" y="412889"/>
                    </a:cubicBezTo>
                    <a:lnTo>
                      <a:pt x="32547" y="412889"/>
                    </a:lnTo>
                    <a:cubicBezTo>
                      <a:pt x="13425" y="412889"/>
                      <a:pt x="814" y="402292"/>
                      <a:pt x="814" y="385581"/>
                    </a:cubicBezTo>
                    <a:lnTo>
                      <a:pt x="0" y="233957"/>
                    </a:lnTo>
                    <a:lnTo>
                      <a:pt x="0" y="32200"/>
                    </a:lnTo>
                    <a:cubicBezTo>
                      <a:pt x="0" y="14266"/>
                      <a:pt x="13832" y="0"/>
                      <a:pt x="313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" name="pole tekstowe 34">
                <a:extLst>
                  <a:ext uri="{FF2B5EF4-FFF2-40B4-BE49-F238E27FC236}">
                    <a16:creationId xmlns:a16="http://schemas.microsoft.com/office/drawing/2014/main" id="{C58DDF7C-CB8F-2F61-8B11-9DC12D592CE9}"/>
                  </a:ext>
                </a:extLst>
              </p:cNvPr>
              <p:cNvSpPr txBox="1"/>
              <p:nvPr/>
            </p:nvSpPr>
            <p:spPr>
              <a:xfrm>
                <a:off x="3909171" y="759494"/>
                <a:ext cx="5180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1000" dirty="0"/>
                  <a:t>Image</a:t>
                </a:r>
              </a:p>
            </p:txBody>
          </p:sp>
        </p:grpSp>
        <p:grpSp>
          <p:nvGrpSpPr>
            <p:cNvPr id="41" name="Grupa 40">
              <a:extLst>
                <a:ext uri="{FF2B5EF4-FFF2-40B4-BE49-F238E27FC236}">
                  <a16:creationId xmlns:a16="http://schemas.microsoft.com/office/drawing/2014/main" id="{FEF96D1D-ADED-696B-762D-9F0425C24B22}"/>
                </a:ext>
              </a:extLst>
            </p:cNvPr>
            <p:cNvGrpSpPr/>
            <p:nvPr/>
          </p:nvGrpSpPr>
          <p:grpSpPr>
            <a:xfrm>
              <a:off x="6337078" y="823960"/>
              <a:ext cx="709494" cy="953794"/>
              <a:chOff x="5676026" y="759493"/>
              <a:chExt cx="709494" cy="953794"/>
            </a:xfrm>
          </p:grpSpPr>
          <p:pic>
            <p:nvPicPr>
              <p:cNvPr id="26" name="Grafika 25" descr="Laptop kontur">
                <a:extLst>
                  <a:ext uri="{FF2B5EF4-FFF2-40B4-BE49-F238E27FC236}">
                    <a16:creationId xmlns:a16="http://schemas.microsoft.com/office/drawing/2014/main" id="{202C87B4-3B50-CBC0-DDBA-5C6A2DCF7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76026" y="1003793"/>
                <a:ext cx="709494" cy="709494"/>
              </a:xfrm>
              <a:prstGeom prst="rect">
                <a:avLst/>
              </a:prstGeom>
            </p:spPr>
          </p:pic>
          <p:sp>
            <p:nvSpPr>
              <p:cNvPr id="36" name="pole tekstowe 35">
                <a:extLst>
                  <a:ext uri="{FF2B5EF4-FFF2-40B4-BE49-F238E27FC236}">
                    <a16:creationId xmlns:a16="http://schemas.microsoft.com/office/drawing/2014/main" id="{38E59DAB-155C-9877-BF66-B469B40C1468}"/>
                  </a:ext>
                </a:extLst>
              </p:cNvPr>
              <p:cNvSpPr txBox="1"/>
              <p:nvPr/>
            </p:nvSpPr>
            <p:spPr>
              <a:xfrm>
                <a:off x="5771728" y="759493"/>
                <a:ext cx="5180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1000" dirty="0"/>
                  <a:t>Image</a:t>
                </a:r>
              </a:p>
            </p:txBody>
          </p:sp>
        </p:grpSp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8C9E8CD4-BB00-EFC6-423B-8B590A0284D1}"/>
                </a:ext>
              </a:extLst>
            </p:cNvPr>
            <p:cNvGrpSpPr/>
            <p:nvPr/>
          </p:nvGrpSpPr>
          <p:grpSpPr>
            <a:xfrm>
              <a:off x="8224517" y="827341"/>
              <a:ext cx="708848" cy="788047"/>
              <a:chOff x="7448966" y="759493"/>
              <a:chExt cx="708848" cy="788047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C2655DD-DE7B-B9C4-00D6-61B6222CD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9591" y="1152619"/>
                <a:ext cx="547596" cy="394921"/>
              </a:xfrm>
              <a:custGeom>
                <a:avLst/>
                <a:gdLst>
                  <a:gd name="connsiteX0" fmla="*/ 418762 w 547596"/>
                  <a:gd name="connsiteY0" fmla="*/ 334232 h 394921"/>
                  <a:gd name="connsiteX1" fmla="*/ 509742 w 547596"/>
                  <a:gd name="connsiteY1" fmla="*/ 334232 h 394921"/>
                  <a:gd name="connsiteX2" fmla="*/ 517053 w 547596"/>
                  <a:gd name="connsiteY2" fmla="*/ 341420 h 394921"/>
                  <a:gd name="connsiteX3" fmla="*/ 509742 w 547596"/>
                  <a:gd name="connsiteY3" fmla="*/ 348208 h 394921"/>
                  <a:gd name="connsiteX4" fmla="*/ 418762 w 547596"/>
                  <a:gd name="connsiteY4" fmla="*/ 348208 h 394921"/>
                  <a:gd name="connsiteX5" fmla="*/ 411451 w 547596"/>
                  <a:gd name="connsiteY5" fmla="*/ 341420 h 394921"/>
                  <a:gd name="connsiteX6" fmla="*/ 418762 w 547596"/>
                  <a:gd name="connsiteY6" fmla="*/ 334232 h 394921"/>
                  <a:gd name="connsiteX7" fmla="*/ 190602 w 547596"/>
                  <a:gd name="connsiteY7" fmla="*/ 334232 h 394921"/>
                  <a:gd name="connsiteX8" fmla="*/ 373165 w 547596"/>
                  <a:gd name="connsiteY8" fmla="*/ 334232 h 394921"/>
                  <a:gd name="connsiteX9" fmla="*/ 380500 w 547596"/>
                  <a:gd name="connsiteY9" fmla="*/ 341420 h 394921"/>
                  <a:gd name="connsiteX10" fmla="*/ 373165 w 547596"/>
                  <a:gd name="connsiteY10" fmla="*/ 348208 h 394921"/>
                  <a:gd name="connsiteX11" fmla="*/ 190602 w 547596"/>
                  <a:gd name="connsiteY11" fmla="*/ 348208 h 394921"/>
                  <a:gd name="connsiteX12" fmla="*/ 183267 w 547596"/>
                  <a:gd name="connsiteY12" fmla="*/ 341420 h 394921"/>
                  <a:gd name="connsiteX13" fmla="*/ 190602 w 547596"/>
                  <a:gd name="connsiteY13" fmla="*/ 334232 h 394921"/>
                  <a:gd name="connsiteX14" fmla="*/ 37561 w 547596"/>
                  <a:gd name="connsiteY14" fmla="*/ 334232 h 394921"/>
                  <a:gd name="connsiteX15" fmla="*/ 83790 w 547596"/>
                  <a:gd name="connsiteY15" fmla="*/ 334232 h 394921"/>
                  <a:gd name="connsiteX16" fmla="*/ 91220 w 547596"/>
                  <a:gd name="connsiteY16" fmla="*/ 341420 h 394921"/>
                  <a:gd name="connsiteX17" fmla="*/ 83790 w 547596"/>
                  <a:gd name="connsiteY17" fmla="*/ 348208 h 394921"/>
                  <a:gd name="connsiteX18" fmla="*/ 37561 w 547596"/>
                  <a:gd name="connsiteY18" fmla="*/ 348208 h 394921"/>
                  <a:gd name="connsiteX19" fmla="*/ 30544 w 547596"/>
                  <a:gd name="connsiteY19" fmla="*/ 341420 h 394921"/>
                  <a:gd name="connsiteX20" fmla="*/ 37561 w 547596"/>
                  <a:gd name="connsiteY20" fmla="*/ 334232 h 394921"/>
                  <a:gd name="connsiteX21" fmla="*/ 251673 w 547596"/>
                  <a:gd name="connsiteY21" fmla="*/ 289309 h 394921"/>
                  <a:gd name="connsiteX22" fmla="*/ 493969 w 547596"/>
                  <a:gd name="connsiteY22" fmla="*/ 289309 h 394921"/>
                  <a:gd name="connsiteX23" fmla="*/ 500881 w 547596"/>
                  <a:gd name="connsiteY23" fmla="*/ 296496 h 394921"/>
                  <a:gd name="connsiteX24" fmla="*/ 493969 w 547596"/>
                  <a:gd name="connsiteY24" fmla="*/ 303285 h 394921"/>
                  <a:gd name="connsiteX25" fmla="*/ 251673 w 547596"/>
                  <a:gd name="connsiteY25" fmla="*/ 303285 h 394921"/>
                  <a:gd name="connsiteX26" fmla="*/ 244355 w 547596"/>
                  <a:gd name="connsiteY26" fmla="*/ 296496 h 394921"/>
                  <a:gd name="connsiteX27" fmla="*/ 251673 w 547596"/>
                  <a:gd name="connsiteY27" fmla="*/ 289309 h 394921"/>
                  <a:gd name="connsiteX28" fmla="*/ 129162 w 547596"/>
                  <a:gd name="connsiteY28" fmla="*/ 289309 h 394921"/>
                  <a:gd name="connsiteX29" fmla="*/ 206002 w 547596"/>
                  <a:gd name="connsiteY29" fmla="*/ 289309 h 394921"/>
                  <a:gd name="connsiteX30" fmla="*/ 213398 w 547596"/>
                  <a:gd name="connsiteY30" fmla="*/ 296496 h 394921"/>
                  <a:gd name="connsiteX31" fmla="*/ 206002 w 547596"/>
                  <a:gd name="connsiteY31" fmla="*/ 303285 h 394921"/>
                  <a:gd name="connsiteX32" fmla="*/ 129162 w 547596"/>
                  <a:gd name="connsiteY32" fmla="*/ 303285 h 394921"/>
                  <a:gd name="connsiteX33" fmla="*/ 122177 w 547596"/>
                  <a:gd name="connsiteY33" fmla="*/ 296496 h 394921"/>
                  <a:gd name="connsiteX34" fmla="*/ 129162 w 547596"/>
                  <a:gd name="connsiteY34" fmla="*/ 289309 h 394921"/>
                  <a:gd name="connsiteX35" fmla="*/ 37561 w 547596"/>
                  <a:gd name="connsiteY35" fmla="*/ 289309 h 394921"/>
                  <a:gd name="connsiteX36" fmla="*/ 83790 w 547596"/>
                  <a:gd name="connsiteY36" fmla="*/ 289309 h 394921"/>
                  <a:gd name="connsiteX37" fmla="*/ 91220 w 547596"/>
                  <a:gd name="connsiteY37" fmla="*/ 296496 h 394921"/>
                  <a:gd name="connsiteX38" fmla="*/ 83790 w 547596"/>
                  <a:gd name="connsiteY38" fmla="*/ 303285 h 394921"/>
                  <a:gd name="connsiteX39" fmla="*/ 37561 w 547596"/>
                  <a:gd name="connsiteY39" fmla="*/ 303285 h 394921"/>
                  <a:gd name="connsiteX40" fmla="*/ 30544 w 547596"/>
                  <a:gd name="connsiteY40" fmla="*/ 296496 h 394921"/>
                  <a:gd name="connsiteX41" fmla="*/ 37561 w 547596"/>
                  <a:gd name="connsiteY41" fmla="*/ 289309 h 394921"/>
                  <a:gd name="connsiteX42" fmla="*/ 373447 w 547596"/>
                  <a:gd name="connsiteY42" fmla="*/ 242588 h 394921"/>
                  <a:gd name="connsiteX43" fmla="*/ 479186 w 547596"/>
                  <a:gd name="connsiteY43" fmla="*/ 242588 h 394921"/>
                  <a:gd name="connsiteX44" fmla="*/ 486506 w 547596"/>
                  <a:gd name="connsiteY44" fmla="*/ 249376 h 394921"/>
                  <a:gd name="connsiteX45" fmla="*/ 479186 w 547596"/>
                  <a:gd name="connsiteY45" fmla="*/ 256564 h 394921"/>
                  <a:gd name="connsiteX46" fmla="*/ 373447 w 547596"/>
                  <a:gd name="connsiteY46" fmla="*/ 256564 h 394921"/>
                  <a:gd name="connsiteX47" fmla="*/ 366533 w 547596"/>
                  <a:gd name="connsiteY47" fmla="*/ 249376 h 394921"/>
                  <a:gd name="connsiteX48" fmla="*/ 373447 w 547596"/>
                  <a:gd name="connsiteY48" fmla="*/ 242588 h 394921"/>
                  <a:gd name="connsiteX49" fmla="*/ 143915 w 547596"/>
                  <a:gd name="connsiteY49" fmla="*/ 242588 h 394921"/>
                  <a:gd name="connsiteX50" fmla="*/ 312046 w 547596"/>
                  <a:gd name="connsiteY50" fmla="*/ 242588 h 394921"/>
                  <a:gd name="connsiteX51" fmla="*/ 319410 w 547596"/>
                  <a:gd name="connsiteY51" fmla="*/ 249376 h 394921"/>
                  <a:gd name="connsiteX52" fmla="*/ 312046 w 547596"/>
                  <a:gd name="connsiteY52" fmla="*/ 256564 h 394921"/>
                  <a:gd name="connsiteX53" fmla="*/ 143915 w 547596"/>
                  <a:gd name="connsiteY53" fmla="*/ 256564 h 394921"/>
                  <a:gd name="connsiteX54" fmla="*/ 136552 w 547596"/>
                  <a:gd name="connsiteY54" fmla="*/ 249376 h 394921"/>
                  <a:gd name="connsiteX55" fmla="*/ 143915 w 547596"/>
                  <a:gd name="connsiteY55" fmla="*/ 242588 h 394921"/>
                  <a:gd name="connsiteX56" fmla="*/ 37561 w 547596"/>
                  <a:gd name="connsiteY56" fmla="*/ 242588 h 394921"/>
                  <a:gd name="connsiteX57" fmla="*/ 83790 w 547596"/>
                  <a:gd name="connsiteY57" fmla="*/ 242588 h 394921"/>
                  <a:gd name="connsiteX58" fmla="*/ 91220 w 547596"/>
                  <a:gd name="connsiteY58" fmla="*/ 249376 h 394921"/>
                  <a:gd name="connsiteX59" fmla="*/ 83790 w 547596"/>
                  <a:gd name="connsiteY59" fmla="*/ 256564 h 394921"/>
                  <a:gd name="connsiteX60" fmla="*/ 37561 w 547596"/>
                  <a:gd name="connsiteY60" fmla="*/ 256564 h 394921"/>
                  <a:gd name="connsiteX61" fmla="*/ 30544 w 547596"/>
                  <a:gd name="connsiteY61" fmla="*/ 249376 h 394921"/>
                  <a:gd name="connsiteX62" fmla="*/ 37561 w 547596"/>
                  <a:gd name="connsiteY62" fmla="*/ 242588 h 394921"/>
                  <a:gd name="connsiteX63" fmla="*/ 312334 w 547596"/>
                  <a:gd name="connsiteY63" fmla="*/ 197663 h 394921"/>
                  <a:gd name="connsiteX64" fmla="*/ 418528 w 547596"/>
                  <a:gd name="connsiteY64" fmla="*/ 197663 h 394921"/>
                  <a:gd name="connsiteX65" fmla="*/ 425419 w 547596"/>
                  <a:gd name="connsiteY65" fmla="*/ 204850 h 394921"/>
                  <a:gd name="connsiteX66" fmla="*/ 418528 w 547596"/>
                  <a:gd name="connsiteY66" fmla="*/ 211639 h 394921"/>
                  <a:gd name="connsiteX67" fmla="*/ 312334 w 547596"/>
                  <a:gd name="connsiteY67" fmla="*/ 211639 h 394921"/>
                  <a:gd name="connsiteX68" fmla="*/ 305444 w 547596"/>
                  <a:gd name="connsiteY68" fmla="*/ 204850 h 394921"/>
                  <a:gd name="connsiteX69" fmla="*/ 312334 w 547596"/>
                  <a:gd name="connsiteY69" fmla="*/ 197663 h 394921"/>
                  <a:gd name="connsiteX70" fmla="*/ 129074 w 547596"/>
                  <a:gd name="connsiteY70" fmla="*/ 197663 h 394921"/>
                  <a:gd name="connsiteX71" fmla="*/ 265800 w 547596"/>
                  <a:gd name="connsiteY71" fmla="*/ 197663 h 394921"/>
                  <a:gd name="connsiteX72" fmla="*/ 272697 w 547596"/>
                  <a:gd name="connsiteY72" fmla="*/ 204850 h 394921"/>
                  <a:gd name="connsiteX73" fmla="*/ 265800 w 547596"/>
                  <a:gd name="connsiteY73" fmla="*/ 211639 h 394921"/>
                  <a:gd name="connsiteX74" fmla="*/ 129074 w 547596"/>
                  <a:gd name="connsiteY74" fmla="*/ 211639 h 394921"/>
                  <a:gd name="connsiteX75" fmla="*/ 122177 w 547596"/>
                  <a:gd name="connsiteY75" fmla="*/ 204850 h 394921"/>
                  <a:gd name="connsiteX76" fmla="*/ 129074 w 547596"/>
                  <a:gd name="connsiteY76" fmla="*/ 197663 h 394921"/>
                  <a:gd name="connsiteX77" fmla="*/ 37561 w 547596"/>
                  <a:gd name="connsiteY77" fmla="*/ 197663 h 394921"/>
                  <a:gd name="connsiteX78" fmla="*/ 83790 w 547596"/>
                  <a:gd name="connsiteY78" fmla="*/ 197663 h 394921"/>
                  <a:gd name="connsiteX79" fmla="*/ 91220 w 547596"/>
                  <a:gd name="connsiteY79" fmla="*/ 204850 h 394921"/>
                  <a:gd name="connsiteX80" fmla="*/ 83790 w 547596"/>
                  <a:gd name="connsiteY80" fmla="*/ 211639 h 394921"/>
                  <a:gd name="connsiteX81" fmla="*/ 37561 w 547596"/>
                  <a:gd name="connsiteY81" fmla="*/ 211639 h 394921"/>
                  <a:gd name="connsiteX82" fmla="*/ 30544 w 547596"/>
                  <a:gd name="connsiteY82" fmla="*/ 204850 h 394921"/>
                  <a:gd name="connsiteX83" fmla="*/ 37561 w 547596"/>
                  <a:gd name="connsiteY83" fmla="*/ 197663 h 394921"/>
                  <a:gd name="connsiteX84" fmla="*/ 387838 w 547596"/>
                  <a:gd name="connsiteY84" fmla="*/ 150943 h 394921"/>
                  <a:gd name="connsiteX85" fmla="*/ 479575 w 547596"/>
                  <a:gd name="connsiteY85" fmla="*/ 150943 h 394921"/>
                  <a:gd name="connsiteX86" fmla="*/ 486506 w 547596"/>
                  <a:gd name="connsiteY86" fmla="*/ 157731 h 394921"/>
                  <a:gd name="connsiteX87" fmla="*/ 479575 w 547596"/>
                  <a:gd name="connsiteY87" fmla="*/ 164919 h 394921"/>
                  <a:gd name="connsiteX88" fmla="*/ 387838 w 547596"/>
                  <a:gd name="connsiteY88" fmla="*/ 164919 h 394921"/>
                  <a:gd name="connsiteX89" fmla="*/ 380907 w 547596"/>
                  <a:gd name="connsiteY89" fmla="*/ 157731 h 394921"/>
                  <a:gd name="connsiteX90" fmla="*/ 387838 w 547596"/>
                  <a:gd name="connsiteY90" fmla="*/ 150943 h 394921"/>
                  <a:gd name="connsiteX91" fmla="*/ 159650 w 547596"/>
                  <a:gd name="connsiteY91" fmla="*/ 150943 h 394921"/>
                  <a:gd name="connsiteX92" fmla="*/ 342620 w 547596"/>
                  <a:gd name="connsiteY92" fmla="*/ 150943 h 394921"/>
                  <a:gd name="connsiteX93" fmla="*/ 349955 w 547596"/>
                  <a:gd name="connsiteY93" fmla="*/ 157731 h 394921"/>
                  <a:gd name="connsiteX94" fmla="*/ 342620 w 547596"/>
                  <a:gd name="connsiteY94" fmla="*/ 164919 h 394921"/>
                  <a:gd name="connsiteX95" fmla="*/ 159650 w 547596"/>
                  <a:gd name="connsiteY95" fmla="*/ 164919 h 394921"/>
                  <a:gd name="connsiteX96" fmla="*/ 152722 w 547596"/>
                  <a:gd name="connsiteY96" fmla="*/ 157731 h 394921"/>
                  <a:gd name="connsiteX97" fmla="*/ 159650 w 547596"/>
                  <a:gd name="connsiteY97" fmla="*/ 150943 h 394921"/>
                  <a:gd name="connsiteX98" fmla="*/ 37561 w 547596"/>
                  <a:gd name="connsiteY98" fmla="*/ 150943 h 394921"/>
                  <a:gd name="connsiteX99" fmla="*/ 83790 w 547596"/>
                  <a:gd name="connsiteY99" fmla="*/ 150943 h 394921"/>
                  <a:gd name="connsiteX100" fmla="*/ 91220 w 547596"/>
                  <a:gd name="connsiteY100" fmla="*/ 157731 h 394921"/>
                  <a:gd name="connsiteX101" fmla="*/ 83790 w 547596"/>
                  <a:gd name="connsiteY101" fmla="*/ 164919 h 394921"/>
                  <a:gd name="connsiteX102" fmla="*/ 37561 w 547596"/>
                  <a:gd name="connsiteY102" fmla="*/ 164919 h 394921"/>
                  <a:gd name="connsiteX103" fmla="*/ 30544 w 547596"/>
                  <a:gd name="connsiteY103" fmla="*/ 157731 h 394921"/>
                  <a:gd name="connsiteX104" fmla="*/ 37561 w 547596"/>
                  <a:gd name="connsiteY104" fmla="*/ 150943 h 394921"/>
                  <a:gd name="connsiteX105" fmla="*/ 373430 w 547596"/>
                  <a:gd name="connsiteY105" fmla="*/ 106020 h 394921"/>
                  <a:gd name="connsiteX106" fmla="*/ 434287 w 547596"/>
                  <a:gd name="connsiteY106" fmla="*/ 106020 h 394921"/>
                  <a:gd name="connsiteX107" fmla="*/ 441589 w 547596"/>
                  <a:gd name="connsiteY107" fmla="*/ 113207 h 394921"/>
                  <a:gd name="connsiteX108" fmla="*/ 434287 w 547596"/>
                  <a:gd name="connsiteY108" fmla="*/ 119996 h 394921"/>
                  <a:gd name="connsiteX109" fmla="*/ 373430 w 547596"/>
                  <a:gd name="connsiteY109" fmla="*/ 119996 h 394921"/>
                  <a:gd name="connsiteX110" fmla="*/ 366533 w 547596"/>
                  <a:gd name="connsiteY110" fmla="*/ 113207 h 394921"/>
                  <a:gd name="connsiteX111" fmla="*/ 373430 w 547596"/>
                  <a:gd name="connsiteY111" fmla="*/ 106020 h 394921"/>
                  <a:gd name="connsiteX112" fmla="*/ 130881 w 547596"/>
                  <a:gd name="connsiteY112" fmla="*/ 106020 h 394921"/>
                  <a:gd name="connsiteX113" fmla="*/ 312098 w 547596"/>
                  <a:gd name="connsiteY113" fmla="*/ 106020 h 394921"/>
                  <a:gd name="connsiteX114" fmla="*/ 319412 w 547596"/>
                  <a:gd name="connsiteY114" fmla="*/ 113207 h 394921"/>
                  <a:gd name="connsiteX115" fmla="*/ 312098 w 547596"/>
                  <a:gd name="connsiteY115" fmla="*/ 119996 h 394921"/>
                  <a:gd name="connsiteX116" fmla="*/ 130881 w 547596"/>
                  <a:gd name="connsiteY116" fmla="*/ 119996 h 394921"/>
                  <a:gd name="connsiteX117" fmla="*/ 123974 w 547596"/>
                  <a:gd name="connsiteY117" fmla="*/ 113207 h 394921"/>
                  <a:gd name="connsiteX118" fmla="*/ 130881 w 547596"/>
                  <a:gd name="connsiteY118" fmla="*/ 106020 h 394921"/>
                  <a:gd name="connsiteX119" fmla="*/ 37561 w 547596"/>
                  <a:gd name="connsiteY119" fmla="*/ 106020 h 394921"/>
                  <a:gd name="connsiteX120" fmla="*/ 83790 w 547596"/>
                  <a:gd name="connsiteY120" fmla="*/ 106020 h 394921"/>
                  <a:gd name="connsiteX121" fmla="*/ 91220 w 547596"/>
                  <a:gd name="connsiteY121" fmla="*/ 113207 h 394921"/>
                  <a:gd name="connsiteX122" fmla="*/ 83790 w 547596"/>
                  <a:gd name="connsiteY122" fmla="*/ 119996 h 394921"/>
                  <a:gd name="connsiteX123" fmla="*/ 37561 w 547596"/>
                  <a:gd name="connsiteY123" fmla="*/ 119996 h 394921"/>
                  <a:gd name="connsiteX124" fmla="*/ 30544 w 547596"/>
                  <a:gd name="connsiteY124" fmla="*/ 113207 h 394921"/>
                  <a:gd name="connsiteX125" fmla="*/ 37561 w 547596"/>
                  <a:gd name="connsiteY125" fmla="*/ 106020 h 394921"/>
                  <a:gd name="connsiteX126" fmla="*/ 14260 w 547596"/>
                  <a:gd name="connsiteY126" fmla="*/ 77356 h 394921"/>
                  <a:gd name="connsiteX127" fmla="*/ 14260 w 547596"/>
                  <a:gd name="connsiteY127" fmla="*/ 367236 h 394921"/>
                  <a:gd name="connsiteX128" fmla="*/ 31780 w 547596"/>
                  <a:gd name="connsiteY128" fmla="*/ 380264 h 394921"/>
                  <a:gd name="connsiteX129" fmla="*/ 515816 w 547596"/>
                  <a:gd name="connsiteY129" fmla="*/ 380264 h 394921"/>
                  <a:gd name="connsiteX130" fmla="*/ 533335 w 547596"/>
                  <a:gd name="connsiteY130" fmla="*/ 367236 h 394921"/>
                  <a:gd name="connsiteX131" fmla="*/ 533335 w 547596"/>
                  <a:gd name="connsiteY131" fmla="*/ 77356 h 394921"/>
                  <a:gd name="connsiteX132" fmla="*/ 129868 w 547596"/>
                  <a:gd name="connsiteY132" fmla="*/ 26954 h 394921"/>
                  <a:gd name="connsiteX133" fmla="*/ 139750 w 547596"/>
                  <a:gd name="connsiteY133" fmla="*/ 37125 h 394921"/>
                  <a:gd name="connsiteX134" fmla="*/ 129868 w 547596"/>
                  <a:gd name="connsiteY134" fmla="*/ 48110 h 394921"/>
                  <a:gd name="connsiteX135" fmla="*/ 120381 w 547596"/>
                  <a:gd name="connsiteY135" fmla="*/ 37125 h 394921"/>
                  <a:gd name="connsiteX136" fmla="*/ 129868 w 547596"/>
                  <a:gd name="connsiteY136" fmla="*/ 26954 h 394921"/>
                  <a:gd name="connsiteX137" fmla="*/ 89836 w 547596"/>
                  <a:gd name="connsiteY137" fmla="*/ 26954 h 394921"/>
                  <a:gd name="connsiteX138" fmla="*/ 100202 w 547596"/>
                  <a:gd name="connsiteY138" fmla="*/ 37125 h 394921"/>
                  <a:gd name="connsiteX139" fmla="*/ 89836 w 547596"/>
                  <a:gd name="connsiteY139" fmla="*/ 48110 h 394921"/>
                  <a:gd name="connsiteX140" fmla="*/ 79056 w 547596"/>
                  <a:gd name="connsiteY140" fmla="*/ 37125 h 394921"/>
                  <a:gd name="connsiteX141" fmla="*/ 89836 w 547596"/>
                  <a:gd name="connsiteY141" fmla="*/ 26954 h 394921"/>
                  <a:gd name="connsiteX142" fmla="*/ 48299 w 547596"/>
                  <a:gd name="connsiteY142" fmla="*/ 26954 h 394921"/>
                  <a:gd name="connsiteX143" fmla="*/ 58868 w 547596"/>
                  <a:gd name="connsiteY143" fmla="*/ 37125 h 394921"/>
                  <a:gd name="connsiteX144" fmla="*/ 48299 w 547596"/>
                  <a:gd name="connsiteY144" fmla="*/ 48110 h 394921"/>
                  <a:gd name="connsiteX145" fmla="*/ 37730 w 547596"/>
                  <a:gd name="connsiteY145" fmla="*/ 37125 h 394921"/>
                  <a:gd name="connsiteX146" fmla="*/ 48299 w 547596"/>
                  <a:gd name="connsiteY146" fmla="*/ 26954 h 394921"/>
                  <a:gd name="connsiteX147" fmla="*/ 31780 w 547596"/>
                  <a:gd name="connsiteY147" fmla="*/ 14250 h 394921"/>
                  <a:gd name="connsiteX148" fmla="*/ 14260 w 547596"/>
                  <a:gd name="connsiteY148" fmla="*/ 32164 h 394921"/>
                  <a:gd name="connsiteX149" fmla="*/ 14260 w 547596"/>
                  <a:gd name="connsiteY149" fmla="*/ 63106 h 394921"/>
                  <a:gd name="connsiteX150" fmla="*/ 533335 w 547596"/>
                  <a:gd name="connsiteY150" fmla="*/ 63106 h 394921"/>
                  <a:gd name="connsiteX151" fmla="*/ 533335 w 547596"/>
                  <a:gd name="connsiteY151" fmla="*/ 32164 h 394921"/>
                  <a:gd name="connsiteX152" fmla="*/ 515816 w 547596"/>
                  <a:gd name="connsiteY152" fmla="*/ 14250 h 394921"/>
                  <a:gd name="connsiteX153" fmla="*/ 31780 w 547596"/>
                  <a:gd name="connsiteY153" fmla="*/ 0 h 394921"/>
                  <a:gd name="connsiteX154" fmla="*/ 515816 w 547596"/>
                  <a:gd name="connsiteY154" fmla="*/ 0 h 394921"/>
                  <a:gd name="connsiteX155" fmla="*/ 547596 w 547596"/>
                  <a:gd name="connsiteY155" fmla="*/ 32164 h 394921"/>
                  <a:gd name="connsiteX156" fmla="*/ 547596 w 547596"/>
                  <a:gd name="connsiteY156" fmla="*/ 367236 h 394921"/>
                  <a:gd name="connsiteX157" fmla="*/ 515816 w 547596"/>
                  <a:gd name="connsiteY157" fmla="*/ 394921 h 394921"/>
                  <a:gd name="connsiteX158" fmla="*/ 31780 w 547596"/>
                  <a:gd name="connsiteY158" fmla="*/ 394921 h 394921"/>
                  <a:gd name="connsiteX159" fmla="*/ 0 w 547596"/>
                  <a:gd name="connsiteY159" fmla="*/ 367236 h 394921"/>
                  <a:gd name="connsiteX160" fmla="*/ 0 w 547596"/>
                  <a:gd name="connsiteY160" fmla="*/ 32164 h 394921"/>
                  <a:gd name="connsiteX161" fmla="*/ 31780 w 547596"/>
                  <a:gd name="connsiteY161" fmla="*/ 0 h 394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547596" h="394921">
                    <a:moveTo>
                      <a:pt x="418762" y="334232"/>
                    </a:moveTo>
                    <a:lnTo>
                      <a:pt x="509742" y="334232"/>
                    </a:lnTo>
                    <a:cubicBezTo>
                      <a:pt x="513804" y="334232"/>
                      <a:pt x="517053" y="337427"/>
                      <a:pt x="517053" y="341420"/>
                    </a:cubicBezTo>
                    <a:cubicBezTo>
                      <a:pt x="517053" y="345013"/>
                      <a:pt x="513804" y="348208"/>
                      <a:pt x="509742" y="348208"/>
                    </a:cubicBezTo>
                    <a:lnTo>
                      <a:pt x="418762" y="348208"/>
                    </a:lnTo>
                    <a:cubicBezTo>
                      <a:pt x="414700" y="348208"/>
                      <a:pt x="411451" y="345013"/>
                      <a:pt x="411451" y="341420"/>
                    </a:cubicBezTo>
                    <a:cubicBezTo>
                      <a:pt x="411451" y="337427"/>
                      <a:pt x="414700" y="334232"/>
                      <a:pt x="418762" y="334232"/>
                    </a:cubicBezTo>
                    <a:close/>
                    <a:moveTo>
                      <a:pt x="190602" y="334232"/>
                    </a:moveTo>
                    <a:lnTo>
                      <a:pt x="373165" y="334232"/>
                    </a:lnTo>
                    <a:cubicBezTo>
                      <a:pt x="377240" y="334232"/>
                      <a:pt x="380500" y="337427"/>
                      <a:pt x="380500" y="341420"/>
                    </a:cubicBezTo>
                    <a:cubicBezTo>
                      <a:pt x="380500" y="345013"/>
                      <a:pt x="377240" y="348208"/>
                      <a:pt x="373165" y="348208"/>
                    </a:cubicBezTo>
                    <a:lnTo>
                      <a:pt x="190602" y="348208"/>
                    </a:lnTo>
                    <a:cubicBezTo>
                      <a:pt x="186527" y="348208"/>
                      <a:pt x="183267" y="345013"/>
                      <a:pt x="183267" y="341420"/>
                    </a:cubicBezTo>
                    <a:cubicBezTo>
                      <a:pt x="183267" y="337427"/>
                      <a:pt x="186527" y="334232"/>
                      <a:pt x="190602" y="334232"/>
                    </a:cubicBezTo>
                    <a:close/>
                    <a:moveTo>
                      <a:pt x="37561" y="334232"/>
                    </a:moveTo>
                    <a:lnTo>
                      <a:pt x="83790" y="334232"/>
                    </a:lnTo>
                    <a:cubicBezTo>
                      <a:pt x="87918" y="334232"/>
                      <a:pt x="91220" y="337427"/>
                      <a:pt x="91220" y="341420"/>
                    </a:cubicBezTo>
                    <a:cubicBezTo>
                      <a:pt x="91220" y="345013"/>
                      <a:pt x="87918" y="348208"/>
                      <a:pt x="83790" y="348208"/>
                    </a:cubicBezTo>
                    <a:lnTo>
                      <a:pt x="37561" y="348208"/>
                    </a:lnTo>
                    <a:cubicBezTo>
                      <a:pt x="33433" y="348208"/>
                      <a:pt x="30544" y="345013"/>
                      <a:pt x="30544" y="341420"/>
                    </a:cubicBezTo>
                    <a:cubicBezTo>
                      <a:pt x="30544" y="337427"/>
                      <a:pt x="33433" y="334232"/>
                      <a:pt x="37561" y="334232"/>
                    </a:cubicBezTo>
                    <a:close/>
                    <a:moveTo>
                      <a:pt x="251673" y="289309"/>
                    </a:moveTo>
                    <a:lnTo>
                      <a:pt x="493969" y="289309"/>
                    </a:lnTo>
                    <a:cubicBezTo>
                      <a:pt x="497628" y="289309"/>
                      <a:pt x="500881" y="292503"/>
                      <a:pt x="500881" y="296496"/>
                    </a:cubicBezTo>
                    <a:cubicBezTo>
                      <a:pt x="500881" y="300090"/>
                      <a:pt x="497628" y="303285"/>
                      <a:pt x="493969" y="303285"/>
                    </a:cubicBezTo>
                    <a:lnTo>
                      <a:pt x="251673" y="303285"/>
                    </a:lnTo>
                    <a:cubicBezTo>
                      <a:pt x="247607" y="303285"/>
                      <a:pt x="244355" y="300090"/>
                      <a:pt x="244355" y="296496"/>
                    </a:cubicBezTo>
                    <a:cubicBezTo>
                      <a:pt x="244355" y="292503"/>
                      <a:pt x="247607" y="289309"/>
                      <a:pt x="251673" y="289309"/>
                    </a:cubicBezTo>
                    <a:close/>
                    <a:moveTo>
                      <a:pt x="129162" y="289309"/>
                    </a:moveTo>
                    <a:lnTo>
                      <a:pt x="206002" y="289309"/>
                    </a:lnTo>
                    <a:cubicBezTo>
                      <a:pt x="210111" y="289309"/>
                      <a:pt x="213398" y="292503"/>
                      <a:pt x="213398" y="296496"/>
                    </a:cubicBezTo>
                    <a:cubicBezTo>
                      <a:pt x="213398" y="300090"/>
                      <a:pt x="210111" y="303285"/>
                      <a:pt x="206002" y="303285"/>
                    </a:cubicBezTo>
                    <a:lnTo>
                      <a:pt x="129162" y="303285"/>
                    </a:lnTo>
                    <a:cubicBezTo>
                      <a:pt x="125053" y="303285"/>
                      <a:pt x="122177" y="300090"/>
                      <a:pt x="122177" y="296496"/>
                    </a:cubicBezTo>
                    <a:cubicBezTo>
                      <a:pt x="122177" y="292503"/>
                      <a:pt x="125053" y="289309"/>
                      <a:pt x="129162" y="289309"/>
                    </a:cubicBezTo>
                    <a:close/>
                    <a:moveTo>
                      <a:pt x="37561" y="289309"/>
                    </a:moveTo>
                    <a:lnTo>
                      <a:pt x="83790" y="289309"/>
                    </a:lnTo>
                    <a:cubicBezTo>
                      <a:pt x="87918" y="289309"/>
                      <a:pt x="91220" y="292503"/>
                      <a:pt x="91220" y="296496"/>
                    </a:cubicBezTo>
                    <a:cubicBezTo>
                      <a:pt x="91220" y="300090"/>
                      <a:pt x="87918" y="303285"/>
                      <a:pt x="83790" y="303285"/>
                    </a:cubicBezTo>
                    <a:lnTo>
                      <a:pt x="37561" y="303285"/>
                    </a:lnTo>
                    <a:cubicBezTo>
                      <a:pt x="33433" y="303285"/>
                      <a:pt x="30544" y="300090"/>
                      <a:pt x="30544" y="296496"/>
                    </a:cubicBezTo>
                    <a:cubicBezTo>
                      <a:pt x="30544" y="292503"/>
                      <a:pt x="33433" y="289309"/>
                      <a:pt x="37561" y="289309"/>
                    </a:cubicBezTo>
                    <a:close/>
                    <a:moveTo>
                      <a:pt x="373447" y="242588"/>
                    </a:moveTo>
                    <a:lnTo>
                      <a:pt x="479186" y="242588"/>
                    </a:lnTo>
                    <a:cubicBezTo>
                      <a:pt x="483253" y="242588"/>
                      <a:pt x="486506" y="245782"/>
                      <a:pt x="486506" y="249376"/>
                    </a:cubicBezTo>
                    <a:cubicBezTo>
                      <a:pt x="486506" y="253369"/>
                      <a:pt x="483253" y="256564"/>
                      <a:pt x="479186" y="256564"/>
                    </a:cubicBezTo>
                    <a:lnTo>
                      <a:pt x="373447" y="256564"/>
                    </a:lnTo>
                    <a:cubicBezTo>
                      <a:pt x="369786" y="256564"/>
                      <a:pt x="366533" y="253369"/>
                      <a:pt x="366533" y="249376"/>
                    </a:cubicBezTo>
                    <a:cubicBezTo>
                      <a:pt x="366533" y="245782"/>
                      <a:pt x="369786" y="242588"/>
                      <a:pt x="373447" y="242588"/>
                    </a:cubicBezTo>
                    <a:close/>
                    <a:moveTo>
                      <a:pt x="143915" y="242588"/>
                    </a:moveTo>
                    <a:lnTo>
                      <a:pt x="312046" y="242588"/>
                    </a:lnTo>
                    <a:cubicBezTo>
                      <a:pt x="316137" y="242588"/>
                      <a:pt x="319410" y="245782"/>
                      <a:pt x="319410" y="249376"/>
                    </a:cubicBezTo>
                    <a:cubicBezTo>
                      <a:pt x="319410" y="253369"/>
                      <a:pt x="316137" y="256564"/>
                      <a:pt x="312046" y="256564"/>
                    </a:cubicBezTo>
                    <a:lnTo>
                      <a:pt x="143915" y="256564"/>
                    </a:lnTo>
                    <a:cubicBezTo>
                      <a:pt x="139825" y="256564"/>
                      <a:pt x="136552" y="253369"/>
                      <a:pt x="136552" y="249376"/>
                    </a:cubicBezTo>
                    <a:cubicBezTo>
                      <a:pt x="136552" y="245782"/>
                      <a:pt x="139825" y="242588"/>
                      <a:pt x="143915" y="242588"/>
                    </a:cubicBezTo>
                    <a:close/>
                    <a:moveTo>
                      <a:pt x="37561" y="242588"/>
                    </a:moveTo>
                    <a:lnTo>
                      <a:pt x="83790" y="242588"/>
                    </a:lnTo>
                    <a:cubicBezTo>
                      <a:pt x="87918" y="242588"/>
                      <a:pt x="91220" y="245782"/>
                      <a:pt x="91220" y="249376"/>
                    </a:cubicBezTo>
                    <a:cubicBezTo>
                      <a:pt x="91220" y="253369"/>
                      <a:pt x="87918" y="256564"/>
                      <a:pt x="83790" y="256564"/>
                    </a:cubicBezTo>
                    <a:lnTo>
                      <a:pt x="37561" y="256564"/>
                    </a:lnTo>
                    <a:cubicBezTo>
                      <a:pt x="33433" y="256564"/>
                      <a:pt x="30544" y="253369"/>
                      <a:pt x="30544" y="249376"/>
                    </a:cubicBezTo>
                    <a:cubicBezTo>
                      <a:pt x="30544" y="245782"/>
                      <a:pt x="33433" y="242588"/>
                      <a:pt x="37561" y="242588"/>
                    </a:cubicBezTo>
                    <a:close/>
                    <a:moveTo>
                      <a:pt x="312334" y="197663"/>
                    </a:moveTo>
                    <a:lnTo>
                      <a:pt x="418528" y="197663"/>
                    </a:lnTo>
                    <a:cubicBezTo>
                      <a:pt x="422582" y="197663"/>
                      <a:pt x="425419" y="200857"/>
                      <a:pt x="425419" y="204850"/>
                    </a:cubicBezTo>
                    <a:cubicBezTo>
                      <a:pt x="425419" y="208444"/>
                      <a:pt x="422582" y="211639"/>
                      <a:pt x="418528" y="211639"/>
                    </a:cubicBezTo>
                    <a:lnTo>
                      <a:pt x="312334" y="211639"/>
                    </a:lnTo>
                    <a:cubicBezTo>
                      <a:pt x="308686" y="211639"/>
                      <a:pt x="305444" y="208444"/>
                      <a:pt x="305444" y="204850"/>
                    </a:cubicBezTo>
                    <a:cubicBezTo>
                      <a:pt x="305444" y="200857"/>
                      <a:pt x="308686" y="197663"/>
                      <a:pt x="312334" y="197663"/>
                    </a:cubicBezTo>
                    <a:close/>
                    <a:moveTo>
                      <a:pt x="129074" y="197663"/>
                    </a:moveTo>
                    <a:lnTo>
                      <a:pt x="265800" y="197663"/>
                    </a:lnTo>
                    <a:cubicBezTo>
                      <a:pt x="269857" y="197663"/>
                      <a:pt x="272697" y="200857"/>
                      <a:pt x="272697" y="204850"/>
                    </a:cubicBezTo>
                    <a:cubicBezTo>
                      <a:pt x="272697" y="208444"/>
                      <a:pt x="269857" y="211639"/>
                      <a:pt x="265800" y="211639"/>
                    </a:cubicBezTo>
                    <a:lnTo>
                      <a:pt x="129074" y="211639"/>
                    </a:lnTo>
                    <a:cubicBezTo>
                      <a:pt x="125017" y="211639"/>
                      <a:pt x="122177" y="208444"/>
                      <a:pt x="122177" y="204850"/>
                    </a:cubicBezTo>
                    <a:cubicBezTo>
                      <a:pt x="122177" y="200857"/>
                      <a:pt x="125017" y="197663"/>
                      <a:pt x="129074" y="197663"/>
                    </a:cubicBezTo>
                    <a:close/>
                    <a:moveTo>
                      <a:pt x="37561" y="197663"/>
                    </a:moveTo>
                    <a:lnTo>
                      <a:pt x="83790" y="197663"/>
                    </a:lnTo>
                    <a:cubicBezTo>
                      <a:pt x="87918" y="197663"/>
                      <a:pt x="91220" y="200857"/>
                      <a:pt x="91220" y="204850"/>
                    </a:cubicBezTo>
                    <a:cubicBezTo>
                      <a:pt x="91220" y="208444"/>
                      <a:pt x="87918" y="211639"/>
                      <a:pt x="83790" y="211639"/>
                    </a:cubicBezTo>
                    <a:lnTo>
                      <a:pt x="37561" y="211639"/>
                    </a:lnTo>
                    <a:cubicBezTo>
                      <a:pt x="33433" y="211639"/>
                      <a:pt x="30544" y="208444"/>
                      <a:pt x="30544" y="204850"/>
                    </a:cubicBezTo>
                    <a:cubicBezTo>
                      <a:pt x="30544" y="200857"/>
                      <a:pt x="33433" y="197663"/>
                      <a:pt x="37561" y="197663"/>
                    </a:cubicBezTo>
                    <a:close/>
                    <a:moveTo>
                      <a:pt x="387838" y="150943"/>
                    </a:moveTo>
                    <a:lnTo>
                      <a:pt x="479575" y="150943"/>
                    </a:lnTo>
                    <a:cubicBezTo>
                      <a:pt x="483245" y="150943"/>
                      <a:pt x="486506" y="153738"/>
                      <a:pt x="486506" y="157731"/>
                    </a:cubicBezTo>
                    <a:cubicBezTo>
                      <a:pt x="486506" y="161724"/>
                      <a:pt x="483245" y="164919"/>
                      <a:pt x="479575" y="164919"/>
                    </a:cubicBezTo>
                    <a:lnTo>
                      <a:pt x="387838" y="164919"/>
                    </a:lnTo>
                    <a:cubicBezTo>
                      <a:pt x="383761" y="164919"/>
                      <a:pt x="380907" y="161724"/>
                      <a:pt x="380907" y="157731"/>
                    </a:cubicBezTo>
                    <a:cubicBezTo>
                      <a:pt x="380907" y="153738"/>
                      <a:pt x="383761" y="150943"/>
                      <a:pt x="387838" y="150943"/>
                    </a:cubicBezTo>
                    <a:close/>
                    <a:moveTo>
                      <a:pt x="159650" y="150943"/>
                    </a:moveTo>
                    <a:lnTo>
                      <a:pt x="342620" y="150943"/>
                    </a:lnTo>
                    <a:cubicBezTo>
                      <a:pt x="346695" y="150943"/>
                      <a:pt x="349955" y="153738"/>
                      <a:pt x="349955" y="157731"/>
                    </a:cubicBezTo>
                    <a:cubicBezTo>
                      <a:pt x="349955" y="161724"/>
                      <a:pt x="346695" y="164919"/>
                      <a:pt x="342620" y="164919"/>
                    </a:cubicBezTo>
                    <a:lnTo>
                      <a:pt x="159650" y="164919"/>
                    </a:lnTo>
                    <a:cubicBezTo>
                      <a:pt x="155982" y="164919"/>
                      <a:pt x="152722" y="161724"/>
                      <a:pt x="152722" y="157731"/>
                    </a:cubicBezTo>
                    <a:cubicBezTo>
                      <a:pt x="152722" y="153738"/>
                      <a:pt x="155982" y="150943"/>
                      <a:pt x="159650" y="150943"/>
                    </a:cubicBezTo>
                    <a:close/>
                    <a:moveTo>
                      <a:pt x="37561" y="150943"/>
                    </a:moveTo>
                    <a:lnTo>
                      <a:pt x="83790" y="150943"/>
                    </a:lnTo>
                    <a:cubicBezTo>
                      <a:pt x="87918" y="150943"/>
                      <a:pt x="91220" y="153738"/>
                      <a:pt x="91220" y="157731"/>
                    </a:cubicBezTo>
                    <a:cubicBezTo>
                      <a:pt x="91220" y="161724"/>
                      <a:pt x="87918" y="164919"/>
                      <a:pt x="83790" y="164919"/>
                    </a:cubicBezTo>
                    <a:lnTo>
                      <a:pt x="37561" y="164919"/>
                    </a:lnTo>
                    <a:cubicBezTo>
                      <a:pt x="33433" y="164919"/>
                      <a:pt x="30544" y="161724"/>
                      <a:pt x="30544" y="157731"/>
                    </a:cubicBezTo>
                    <a:cubicBezTo>
                      <a:pt x="30544" y="153738"/>
                      <a:pt x="33433" y="150943"/>
                      <a:pt x="37561" y="150943"/>
                    </a:cubicBezTo>
                    <a:close/>
                    <a:moveTo>
                      <a:pt x="373430" y="106020"/>
                    </a:moveTo>
                    <a:lnTo>
                      <a:pt x="434287" y="106020"/>
                    </a:lnTo>
                    <a:cubicBezTo>
                      <a:pt x="438344" y="106020"/>
                      <a:pt x="441589" y="109214"/>
                      <a:pt x="441589" y="113207"/>
                    </a:cubicBezTo>
                    <a:cubicBezTo>
                      <a:pt x="441589" y="117200"/>
                      <a:pt x="438344" y="119996"/>
                      <a:pt x="434287" y="119996"/>
                    </a:cubicBezTo>
                    <a:lnTo>
                      <a:pt x="373430" y="119996"/>
                    </a:lnTo>
                    <a:cubicBezTo>
                      <a:pt x="369779" y="119996"/>
                      <a:pt x="366533" y="117200"/>
                      <a:pt x="366533" y="113207"/>
                    </a:cubicBezTo>
                    <a:cubicBezTo>
                      <a:pt x="366533" y="109214"/>
                      <a:pt x="369779" y="106020"/>
                      <a:pt x="373430" y="106020"/>
                    </a:cubicBezTo>
                    <a:close/>
                    <a:moveTo>
                      <a:pt x="130881" y="106020"/>
                    </a:moveTo>
                    <a:lnTo>
                      <a:pt x="312098" y="106020"/>
                    </a:lnTo>
                    <a:cubicBezTo>
                      <a:pt x="316161" y="106020"/>
                      <a:pt x="319412" y="109214"/>
                      <a:pt x="319412" y="113207"/>
                    </a:cubicBezTo>
                    <a:cubicBezTo>
                      <a:pt x="319412" y="117200"/>
                      <a:pt x="316161" y="119996"/>
                      <a:pt x="312098" y="119996"/>
                    </a:cubicBezTo>
                    <a:lnTo>
                      <a:pt x="130881" y="119996"/>
                    </a:lnTo>
                    <a:cubicBezTo>
                      <a:pt x="126818" y="119996"/>
                      <a:pt x="123974" y="117200"/>
                      <a:pt x="123974" y="113207"/>
                    </a:cubicBezTo>
                    <a:cubicBezTo>
                      <a:pt x="123974" y="109214"/>
                      <a:pt x="126818" y="106020"/>
                      <a:pt x="130881" y="106020"/>
                    </a:cubicBezTo>
                    <a:close/>
                    <a:moveTo>
                      <a:pt x="37561" y="106020"/>
                    </a:moveTo>
                    <a:lnTo>
                      <a:pt x="83790" y="106020"/>
                    </a:lnTo>
                    <a:cubicBezTo>
                      <a:pt x="87918" y="106020"/>
                      <a:pt x="91220" y="109214"/>
                      <a:pt x="91220" y="113207"/>
                    </a:cubicBezTo>
                    <a:cubicBezTo>
                      <a:pt x="91220" y="117200"/>
                      <a:pt x="87918" y="119996"/>
                      <a:pt x="83790" y="119996"/>
                    </a:cubicBezTo>
                    <a:lnTo>
                      <a:pt x="37561" y="119996"/>
                    </a:lnTo>
                    <a:cubicBezTo>
                      <a:pt x="33433" y="119996"/>
                      <a:pt x="30544" y="117200"/>
                      <a:pt x="30544" y="113207"/>
                    </a:cubicBezTo>
                    <a:cubicBezTo>
                      <a:pt x="30544" y="109214"/>
                      <a:pt x="33433" y="106020"/>
                      <a:pt x="37561" y="106020"/>
                    </a:cubicBezTo>
                    <a:close/>
                    <a:moveTo>
                      <a:pt x="14260" y="77356"/>
                    </a:moveTo>
                    <a:lnTo>
                      <a:pt x="14260" y="367236"/>
                    </a:lnTo>
                    <a:cubicBezTo>
                      <a:pt x="14260" y="378636"/>
                      <a:pt x="24854" y="380264"/>
                      <a:pt x="31780" y="380264"/>
                    </a:cubicBezTo>
                    <a:lnTo>
                      <a:pt x="515816" y="380264"/>
                    </a:lnTo>
                    <a:cubicBezTo>
                      <a:pt x="522335" y="380264"/>
                      <a:pt x="533335" y="378636"/>
                      <a:pt x="533335" y="367236"/>
                    </a:cubicBezTo>
                    <a:lnTo>
                      <a:pt x="533335" y="77356"/>
                    </a:lnTo>
                    <a:close/>
                    <a:moveTo>
                      <a:pt x="129868" y="26954"/>
                    </a:moveTo>
                    <a:cubicBezTo>
                      <a:pt x="135402" y="26954"/>
                      <a:pt x="139750" y="31429"/>
                      <a:pt x="139750" y="37125"/>
                    </a:cubicBezTo>
                    <a:cubicBezTo>
                      <a:pt x="139750" y="43228"/>
                      <a:pt x="135402" y="48110"/>
                      <a:pt x="129868" y="48110"/>
                    </a:cubicBezTo>
                    <a:cubicBezTo>
                      <a:pt x="124729" y="48110"/>
                      <a:pt x="120381" y="43228"/>
                      <a:pt x="120381" y="37125"/>
                    </a:cubicBezTo>
                    <a:cubicBezTo>
                      <a:pt x="120381" y="31429"/>
                      <a:pt x="124729" y="26954"/>
                      <a:pt x="129868" y="26954"/>
                    </a:cubicBezTo>
                    <a:close/>
                    <a:moveTo>
                      <a:pt x="89836" y="26954"/>
                    </a:moveTo>
                    <a:cubicBezTo>
                      <a:pt x="95641" y="26954"/>
                      <a:pt x="100202" y="31429"/>
                      <a:pt x="100202" y="37125"/>
                    </a:cubicBezTo>
                    <a:cubicBezTo>
                      <a:pt x="100202" y="43228"/>
                      <a:pt x="95641" y="48110"/>
                      <a:pt x="89836" y="48110"/>
                    </a:cubicBezTo>
                    <a:cubicBezTo>
                      <a:pt x="84032" y="48110"/>
                      <a:pt x="79056" y="43228"/>
                      <a:pt x="79056" y="37125"/>
                    </a:cubicBezTo>
                    <a:cubicBezTo>
                      <a:pt x="79056" y="31429"/>
                      <a:pt x="84032" y="26954"/>
                      <a:pt x="89836" y="26954"/>
                    </a:cubicBezTo>
                    <a:close/>
                    <a:moveTo>
                      <a:pt x="48299" y="26954"/>
                    </a:moveTo>
                    <a:cubicBezTo>
                      <a:pt x="54218" y="26954"/>
                      <a:pt x="58868" y="31429"/>
                      <a:pt x="58868" y="37125"/>
                    </a:cubicBezTo>
                    <a:cubicBezTo>
                      <a:pt x="58868" y="43228"/>
                      <a:pt x="54218" y="48110"/>
                      <a:pt x="48299" y="48110"/>
                    </a:cubicBezTo>
                    <a:cubicBezTo>
                      <a:pt x="42380" y="48110"/>
                      <a:pt x="37730" y="43228"/>
                      <a:pt x="37730" y="37125"/>
                    </a:cubicBezTo>
                    <a:cubicBezTo>
                      <a:pt x="37730" y="31429"/>
                      <a:pt x="42380" y="26954"/>
                      <a:pt x="48299" y="26954"/>
                    </a:cubicBezTo>
                    <a:close/>
                    <a:moveTo>
                      <a:pt x="31780" y="14250"/>
                    </a:moveTo>
                    <a:cubicBezTo>
                      <a:pt x="22002" y="14250"/>
                      <a:pt x="14260" y="21985"/>
                      <a:pt x="14260" y="32164"/>
                    </a:cubicBezTo>
                    <a:lnTo>
                      <a:pt x="14260" y="63106"/>
                    </a:lnTo>
                    <a:lnTo>
                      <a:pt x="533335" y="63106"/>
                    </a:lnTo>
                    <a:lnTo>
                      <a:pt x="533335" y="32164"/>
                    </a:lnTo>
                    <a:cubicBezTo>
                      <a:pt x="533335" y="21985"/>
                      <a:pt x="525187" y="14250"/>
                      <a:pt x="515816" y="14250"/>
                    </a:cubicBezTo>
                    <a:close/>
                    <a:moveTo>
                      <a:pt x="31780" y="0"/>
                    </a:moveTo>
                    <a:lnTo>
                      <a:pt x="515816" y="0"/>
                    </a:lnTo>
                    <a:cubicBezTo>
                      <a:pt x="533335" y="0"/>
                      <a:pt x="547596" y="14250"/>
                      <a:pt x="547596" y="32164"/>
                    </a:cubicBezTo>
                    <a:lnTo>
                      <a:pt x="547596" y="367236"/>
                    </a:lnTo>
                    <a:cubicBezTo>
                      <a:pt x="547596" y="383928"/>
                      <a:pt x="534965" y="394921"/>
                      <a:pt x="515816" y="394921"/>
                    </a:cubicBezTo>
                    <a:lnTo>
                      <a:pt x="31780" y="394921"/>
                    </a:lnTo>
                    <a:cubicBezTo>
                      <a:pt x="12223" y="394921"/>
                      <a:pt x="0" y="383928"/>
                      <a:pt x="0" y="367236"/>
                    </a:cubicBezTo>
                    <a:lnTo>
                      <a:pt x="0" y="32164"/>
                    </a:lnTo>
                    <a:cubicBezTo>
                      <a:pt x="0" y="14250"/>
                      <a:pt x="14260" y="0"/>
                      <a:pt x="317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pole tekstowe 36">
                <a:extLst>
                  <a:ext uri="{FF2B5EF4-FFF2-40B4-BE49-F238E27FC236}">
                    <a16:creationId xmlns:a16="http://schemas.microsoft.com/office/drawing/2014/main" id="{6BA45152-4F33-8B96-C4DB-BB8C7AD34720}"/>
                  </a:ext>
                </a:extLst>
              </p:cNvPr>
              <p:cNvSpPr txBox="1"/>
              <p:nvPr/>
            </p:nvSpPr>
            <p:spPr>
              <a:xfrm>
                <a:off x="7448966" y="759493"/>
                <a:ext cx="7088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1000" dirty="0" err="1"/>
                  <a:t>Container</a:t>
                </a:r>
                <a:endParaRPr lang="pl-PL" sz="1000" dirty="0"/>
              </a:p>
            </p:txBody>
          </p:sp>
        </p:grpSp>
        <p:sp>
          <p:nvSpPr>
            <p:cNvPr id="49" name="pole tekstowe 48">
              <a:extLst>
                <a:ext uri="{FF2B5EF4-FFF2-40B4-BE49-F238E27FC236}">
                  <a16:creationId xmlns:a16="http://schemas.microsoft.com/office/drawing/2014/main" id="{AF76F8AC-E023-CC89-A1B6-0BC79ED67EDD}"/>
                </a:ext>
              </a:extLst>
            </p:cNvPr>
            <p:cNvSpPr txBox="1"/>
            <p:nvPr/>
          </p:nvSpPr>
          <p:spPr>
            <a:xfrm>
              <a:off x="3924778" y="2044721"/>
              <a:ext cx="9621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000" i="1"/>
                <a:t>$ docker push</a:t>
              </a:r>
            </a:p>
          </p:txBody>
        </p:sp>
        <p:sp>
          <p:nvSpPr>
            <p:cNvPr id="50" name="pole tekstowe 49">
              <a:extLst>
                <a:ext uri="{FF2B5EF4-FFF2-40B4-BE49-F238E27FC236}">
                  <a16:creationId xmlns:a16="http://schemas.microsoft.com/office/drawing/2014/main" id="{D81D2C92-913C-67F3-2234-636DED6AC7C1}"/>
                </a:ext>
              </a:extLst>
            </p:cNvPr>
            <p:cNvSpPr txBox="1"/>
            <p:nvPr/>
          </p:nvSpPr>
          <p:spPr>
            <a:xfrm>
              <a:off x="5337154" y="2044721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000" i="1"/>
                <a:t>$ docker pull</a:t>
              </a:r>
            </a:p>
          </p:txBody>
        </p:sp>
      </p:grpSp>
      <p:sp>
        <p:nvSpPr>
          <p:cNvPr id="17" name="Prostokąt 16">
            <a:extLst>
              <a:ext uri="{FF2B5EF4-FFF2-40B4-BE49-F238E27FC236}">
                <a16:creationId xmlns:a16="http://schemas.microsoft.com/office/drawing/2014/main" id="{854D428A-6DAC-8DC0-6937-154FAE87517C}"/>
              </a:ext>
            </a:extLst>
          </p:cNvPr>
          <p:cNvSpPr/>
          <p:nvPr/>
        </p:nvSpPr>
        <p:spPr>
          <a:xfrm>
            <a:off x="4504268" y="566530"/>
            <a:ext cx="1229866" cy="4005470"/>
          </a:xfrm>
          <a:prstGeom prst="rect">
            <a:avLst/>
          </a:prstGeom>
          <a:solidFill>
            <a:schemeClr val="accent1">
              <a:lumMod val="40000"/>
              <a:lumOff val="60000"/>
              <a:alpha val="306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6BCFCD37-F171-6ABE-191D-543EF71DAAFF}"/>
              </a:ext>
            </a:extLst>
          </p:cNvPr>
          <p:cNvSpPr/>
          <p:nvPr/>
        </p:nvSpPr>
        <p:spPr>
          <a:xfrm>
            <a:off x="1253308" y="566530"/>
            <a:ext cx="3152531" cy="4005470"/>
          </a:xfrm>
          <a:prstGeom prst="rect">
            <a:avLst/>
          </a:prstGeom>
          <a:solidFill>
            <a:schemeClr val="bg1">
              <a:lumMod val="85000"/>
              <a:alpha val="306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6E61DF93-55EC-D3ED-4A32-33FBB5964E83}"/>
              </a:ext>
            </a:extLst>
          </p:cNvPr>
          <p:cNvSpPr/>
          <p:nvPr/>
        </p:nvSpPr>
        <p:spPr>
          <a:xfrm>
            <a:off x="5832563" y="566530"/>
            <a:ext cx="3152531" cy="4005470"/>
          </a:xfrm>
          <a:prstGeom prst="rect">
            <a:avLst/>
          </a:prstGeom>
          <a:solidFill>
            <a:schemeClr val="accent4">
              <a:lumMod val="40000"/>
              <a:lumOff val="60000"/>
              <a:alpha val="306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734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47" grpId="0"/>
      <p:bldP spid="48" grpId="0"/>
      <p:bldP spid="17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FDA5F98-8FEA-E274-20BE-252C73E5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942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ocker Container Monitoring | InfluxData">
            <a:extLst>
              <a:ext uri="{FF2B5EF4-FFF2-40B4-BE49-F238E27FC236}">
                <a16:creationId xmlns:a16="http://schemas.microsoft.com/office/drawing/2014/main" id="{80808EE6-4BF1-88CA-B304-C146F53D5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4" y="1906044"/>
            <a:ext cx="725177" cy="6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cker Container Monitoring | InfluxData">
            <a:extLst>
              <a:ext uri="{FF2B5EF4-FFF2-40B4-BE49-F238E27FC236}">
                <a16:creationId xmlns:a16="http://schemas.microsoft.com/office/drawing/2014/main" id="{DE611F49-AA75-2C75-10BC-67D5B58A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03" y="958378"/>
            <a:ext cx="1455352" cy="12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ker Container Monitoring | InfluxData">
            <a:extLst>
              <a:ext uri="{FF2B5EF4-FFF2-40B4-BE49-F238E27FC236}">
                <a16:creationId xmlns:a16="http://schemas.microsoft.com/office/drawing/2014/main" id="{80416CD3-9298-E2E7-AB32-AAC98FAB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487" y="2831921"/>
            <a:ext cx="565635" cy="49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ocker Container Monitoring | InfluxData">
            <a:extLst>
              <a:ext uri="{FF2B5EF4-FFF2-40B4-BE49-F238E27FC236}">
                <a16:creationId xmlns:a16="http://schemas.microsoft.com/office/drawing/2014/main" id="{EFF0420F-6ACA-0C88-A41E-D171133A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62" y="316611"/>
            <a:ext cx="1936360" cy="167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ocker Container Monitoring | InfluxData">
            <a:extLst>
              <a:ext uri="{FF2B5EF4-FFF2-40B4-BE49-F238E27FC236}">
                <a16:creationId xmlns:a16="http://schemas.microsoft.com/office/drawing/2014/main" id="{85B3C8AA-E23C-1DF4-C173-CB255A6D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323" y="3617776"/>
            <a:ext cx="1455353" cy="1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ocker Container Monitoring | InfluxData">
            <a:extLst>
              <a:ext uri="{FF2B5EF4-FFF2-40B4-BE49-F238E27FC236}">
                <a16:creationId xmlns:a16="http://schemas.microsoft.com/office/drawing/2014/main" id="{4FD39810-AA50-D6CB-18BE-AE05D1D83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00" y="3466620"/>
            <a:ext cx="725177" cy="6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E81954F6-4F96-AA79-0061-9B4D44E56327}"/>
              </a:ext>
            </a:extLst>
          </p:cNvPr>
          <p:cNvSpPr txBox="1"/>
          <p:nvPr/>
        </p:nvSpPr>
        <p:spPr>
          <a:xfrm>
            <a:off x="7269769" y="4921818"/>
            <a:ext cx="17059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700"/>
              <a:t>Google: ok. 3 tys kontenerów/sekundę…</a:t>
            </a:r>
          </a:p>
        </p:txBody>
      </p:sp>
    </p:spTree>
    <p:extLst>
      <p:ext uri="{BB962C8B-B14F-4D97-AF65-F5344CB8AC3E}">
        <p14:creationId xmlns:p14="http://schemas.microsoft.com/office/powerpoint/2010/main" val="2565147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BB80C90F-D131-3D22-4591-F5D7D780C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Operating system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5E901173-FD72-40A6-7698-F2EBFEACFAA1}"/>
              </a:ext>
            </a:extLst>
          </p:cNvPr>
          <p:cNvSpPr/>
          <p:nvPr/>
        </p:nvSpPr>
        <p:spPr>
          <a:xfrm>
            <a:off x="4017383" y="2468367"/>
            <a:ext cx="4337096" cy="799277"/>
          </a:xfrm>
          <a:prstGeom prst="rect">
            <a:avLst/>
          </a:prstGeom>
          <a:solidFill>
            <a:schemeClr val="accent1">
              <a:lumMod val="40000"/>
              <a:lumOff val="6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pic>
        <p:nvPicPr>
          <p:cNvPr id="22" name="Grafika 21" descr="Projektowanie witryn internetowych z wypełnieniem pełnym">
            <a:extLst>
              <a:ext uri="{FF2B5EF4-FFF2-40B4-BE49-F238E27FC236}">
                <a16:creationId xmlns:a16="http://schemas.microsoft.com/office/drawing/2014/main" id="{AF93401F-0CA5-7B27-A5B1-81B08205D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6496" y="1966181"/>
            <a:ext cx="735157" cy="735157"/>
          </a:xfrm>
          <a:prstGeom prst="rect">
            <a:avLst/>
          </a:prstGeom>
        </p:spPr>
      </p:pic>
      <p:pic>
        <p:nvPicPr>
          <p:cNvPr id="23" name="Grafika 22" descr="Projektowanie witryn internetowych z wypełnieniem pełnym">
            <a:extLst>
              <a:ext uri="{FF2B5EF4-FFF2-40B4-BE49-F238E27FC236}">
                <a16:creationId xmlns:a16="http://schemas.microsoft.com/office/drawing/2014/main" id="{200C3B98-AAEF-38F6-DB70-0DF283B53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478" y="1966180"/>
            <a:ext cx="735157" cy="735157"/>
          </a:xfrm>
          <a:prstGeom prst="rect">
            <a:avLst/>
          </a:prstGeom>
        </p:spPr>
      </p:pic>
      <p:pic>
        <p:nvPicPr>
          <p:cNvPr id="24" name="Grafika 23" descr="Projektowanie witryn internetowych z wypełnieniem pełnym">
            <a:extLst>
              <a:ext uri="{FF2B5EF4-FFF2-40B4-BE49-F238E27FC236}">
                <a16:creationId xmlns:a16="http://schemas.microsoft.com/office/drawing/2014/main" id="{6EB7B783-0E66-4197-4F0D-1E52AD925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6884" y="1966178"/>
            <a:ext cx="735157" cy="735157"/>
          </a:xfrm>
          <a:prstGeom prst="rect">
            <a:avLst/>
          </a:prstGeom>
        </p:spPr>
      </p:pic>
      <p:pic>
        <p:nvPicPr>
          <p:cNvPr id="25" name="Grafika 24" descr="Projektowanie witryn internetowych z wypełnieniem pełnym">
            <a:extLst>
              <a:ext uri="{FF2B5EF4-FFF2-40B4-BE49-F238E27FC236}">
                <a16:creationId xmlns:a16="http://schemas.microsoft.com/office/drawing/2014/main" id="{060795A0-D0D6-BAC8-2DA7-8F373F6C07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7866" y="1966178"/>
            <a:ext cx="735157" cy="735157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E4186C15-A82A-840A-E62F-E2F9B71C62F5}"/>
              </a:ext>
            </a:extLst>
          </p:cNvPr>
          <p:cNvSpPr txBox="1"/>
          <p:nvPr/>
        </p:nvSpPr>
        <p:spPr>
          <a:xfrm>
            <a:off x="5849380" y="2071136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/>
              <a:t>apps</a:t>
            </a:r>
            <a:endParaRPr lang="pl-PL" dirty="0"/>
          </a:p>
        </p:txBody>
      </p:sp>
      <p:pic>
        <p:nvPicPr>
          <p:cNvPr id="36" name="Grafika 35" descr="Profil męski kontur">
            <a:extLst>
              <a:ext uri="{FF2B5EF4-FFF2-40B4-BE49-F238E27FC236}">
                <a16:creationId xmlns:a16="http://schemas.microsoft.com/office/drawing/2014/main" id="{ADFA8B39-48A7-6455-96AC-D8B3A8253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9380" y="963957"/>
            <a:ext cx="648038" cy="648038"/>
          </a:xfrm>
          <a:prstGeom prst="rect">
            <a:avLst/>
          </a:prstGeom>
        </p:spPr>
      </p:pic>
      <p:pic>
        <p:nvPicPr>
          <p:cNvPr id="1026" name="Picture 2" descr="Learn Operating Systems - Best Operating Systems Tutorials | Hackr.io">
            <a:extLst>
              <a:ext uri="{FF2B5EF4-FFF2-40B4-BE49-F238E27FC236}">
                <a16:creationId xmlns:a16="http://schemas.microsoft.com/office/drawing/2014/main" id="{36DF9705-F47D-D049-6280-EB37EA93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889" y1="30222" x2="29778" y2="6667"/>
                        <a14:backgroundMark x1="68444" y1="1778" x2="98222" y2="35111"/>
                        <a14:backgroundMark x1="69333" y1="99111" x2="99111" y2="8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667" y="1920830"/>
            <a:ext cx="1301837" cy="130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upa 39">
            <a:extLst>
              <a:ext uri="{FF2B5EF4-FFF2-40B4-BE49-F238E27FC236}">
                <a16:creationId xmlns:a16="http://schemas.microsoft.com/office/drawing/2014/main" id="{6615B547-5DEB-5305-5CE6-4B5D4315F199}"/>
              </a:ext>
            </a:extLst>
          </p:cNvPr>
          <p:cNvGrpSpPr/>
          <p:nvPr/>
        </p:nvGrpSpPr>
        <p:grpSpPr>
          <a:xfrm>
            <a:off x="3982748" y="3394826"/>
            <a:ext cx="745717" cy="636020"/>
            <a:chOff x="3932331" y="3386530"/>
            <a:chExt cx="745717" cy="636020"/>
          </a:xfrm>
        </p:grpSpPr>
        <p:sp>
          <p:nvSpPr>
            <p:cNvPr id="19" name="pole tekstowe 18">
              <a:extLst>
                <a:ext uri="{FF2B5EF4-FFF2-40B4-BE49-F238E27FC236}">
                  <a16:creationId xmlns:a16="http://schemas.microsoft.com/office/drawing/2014/main" id="{94DC2068-FF27-8B6C-F7F6-57C16DF0A0C8}"/>
                </a:ext>
              </a:extLst>
            </p:cNvPr>
            <p:cNvSpPr txBox="1"/>
            <p:nvPr/>
          </p:nvSpPr>
          <p:spPr>
            <a:xfrm>
              <a:off x="3932331" y="3768634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05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processor</a:t>
              </a:r>
              <a:endParaRPr lang="pl-PL" sz="1050" dirty="0"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FB2436A-3BD7-E073-CEDA-C491CEDB2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051" y="3386530"/>
              <a:ext cx="451760" cy="253916"/>
            </a:xfrm>
            <a:custGeom>
              <a:avLst/>
              <a:gdLst>
                <a:gd name="connsiteX0" fmla="*/ 326005 w 544067"/>
                <a:gd name="connsiteY0" fmla="*/ 195539 h 326307"/>
                <a:gd name="connsiteX1" fmla="*/ 310313 w 544067"/>
                <a:gd name="connsiteY1" fmla="*/ 207030 h 326307"/>
                <a:gd name="connsiteX2" fmla="*/ 311552 w 544067"/>
                <a:gd name="connsiteY2" fmla="*/ 219752 h 326307"/>
                <a:gd name="connsiteX3" fmla="*/ 321463 w 544067"/>
                <a:gd name="connsiteY3" fmla="*/ 227549 h 326307"/>
                <a:gd name="connsiteX4" fmla="*/ 337155 w 544067"/>
                <a:gd name="connsiteY4" fmla="*/ 232063 h 326307"/>
                <a:gd name="connsiteX5" fmla="*/ 342111 w 544067"/>
                <a:gd name="connsiteY5" fmla="*/ 239040 h 326307"/>
                <a:gd name="connsiteX6" fmla="*/ 342111 w 544067"/>
                <a:gd name="connsiteY6" fmla="*/ 297724 h 326307"/>
                <a:gd name="connsiteX7" fmla="*/ 358629 w 544067"/>
                <a:gd name="connsiteY7" fmla="*/ 313729 h 326307"/>
                <a:gd name="connsiteX8" fmla="*/ 375147 w 544067"/>
                <a:gd name="connsiteY8" fmla="*/ 297724 h 326307"/>
                <a:gd name="connsiteX9" fmla="*/ 375147 w 544067"/>
                <a:gd name="connsiteY9" fmla="*/ 232063 h 326307"/>
                <a:gd name="connsiteX10" fmla="*/ 371018 w 544067"/>
                <a:gd name="connsiteY10" fmla="*/ 216879 h 326307"/>
                <a:gd name="connsiteX11" fmla="*/ 371018 w 544067"/>
                <a:gd name="connsiteY11" fmla="*/ 216469 h 326307"/>
                <a:gd name="connsiteX12" fmla="*/ 364823 w 544067"/>
                <a:gd name="connsiteY12" fmla="*/ 209492 h 326307"/>
                <a:gd name="connsiteX13" fmla="*/ 361107 w 544067"/>
                <a:gd name="connsiteY13" fmla="*/ 207030 h 326307"/>
                <a:gd name="connsiteX14" fmla="*/ 361107 w 544067"/>
                <a:gd name="connsiteY14" fmla="*/ 206620 h 326307"/>
                <a:gd name="connsiteX15" fmla="*/ 356977 w 544067"/>
                <a:gd name="connsiteY15" fmla="*/ 204568 h 326307"/>
                <a:gd name="connsiteX16" fmla="*/ 356564 w 544067"/>
                <a:gd name="connsiteY16" fmla="*/ 204157 h 326307"/>
                <a:gd name="connsiteX17" fmla="*/ 355738 w 544067"/>
                <a:gd name="connsiteY17" fmla="*/ 203747 h 326307"/>
                <a:gd name="connsiteX18" fmla="*/ 354912 w 544067"/>
                <a:gd name="connsiteY18" fmla="*/ 203336 h 326307"/>
                <a:gd name="connsiteX19" fmla="*/ 330548 w 544067"/>
                <a:gd name="connsiteY19" fmla="*/ 196360 h 326307"/>
                <a:gd name="connsiteX20" fmla="*/ 326005 w 544067"/>
                <a:gd name="connsiteY20" fmla="*/ 195539 h 326307"/>
                <a:gd name="connsiteX21" fmla="*/ 217752 w 544067"/>
                <a:gd name="connsiteY21" fmla="*/ 195539 h 326307"/>
                <a:gd name="connsiteX22" fmla="*/ 213238 w 544067"/>
                <a:gd name="connsiteY22" fmla="*/ 196360 h 326307"/>
                <a:gd name="connsiteX23" fmla="*/ 189434 w 544067"/>
                <a:gd name="connsiteY23" fmla="*/ 203336 h 326307"/>
                <a:gd name="connsiteX24" fmla="*/ 189024 w 544067"/>
                <a:gd name="connsiteY24" fmla="*/ 203336 h 326307"/>
                <a:gd name="connsiteX25" fmla="*/ 186972 w 544067"/>
                <a:gd name="connsiteY25" fmla="*/ 204157 h 326307"/>
                <a:gd name="connsiteX26" fmla="*/ 183278 w 544067"/>
                <a:gd name="connsiteY26" fmla="*/ 206620 h 326307"/>
                <a:gd name="connsiteX27" fmla="*/ 182868 w 544067"/>
                <a:gd name="connsiteY27" fmla="*/ 207030 h 326307"/>
                <a:gd name="connsiteX28" fmla="*/ 179585 w 544067"/>
                <a:gd name="connsiteY28" fmla="*/ 209492 h 326307"/>
                <a:gd name="connsiteX29" fmla="*/ 173428 w 544067"/>
                <a:gd name="connsiteY29" fmla="*/ 216469 h 326307"/>
                <a:gd name="connsiteX30" fmla="*/ 173018 w 544067"/>
                <a:gd name="connsiteY30" fmla="*/ 216879 h 326307"/>
                <a:gd name="connsiteX31" fmla="*/ 168914 w 544067"/>
                <a:gd name="connsiteY31" fmla="*/ 232063 h 326307"/>
                <a:gd name="connsiteX32" fmla="*/ 168914 w 544067"/>
                <a:gd name="connsiteY32" fmla="*/ 297724 h 326307"/>
                <a:gd name="connsiteX33" fmla="*/ 185330 w 544067"/>
                <a:gd name="connsiteY33" fmla="*/ 313729 h 326307"/>
                <a:gd name="connsiteX34" fmla="*/ 201747 w 544067"/>
                <a:gd name="connsiteY34" fmla="*/ 297724 h 326307"/>
                <a:gd name="connsiteX35" fmla="*/ 201747 w 544067"/>
                <a:gd name="connsiteY35" fmla="*/ 239040 h 326307"/>
                <a:gd name="connsiteX36" fmla="*/ 206671 w 544067"/>
                <a:gd name="connsiteY36" fmla="*/ 232063 h 326307"/>
                <a:gd name="connsiteX37" fmla="*/ 222677 w 544067"/>
                <a:gd name="connsiteY37" fmla="*/ 227549 h 326307"/>
                <a:gd name="connsiteX38" fmla="*/ 232527 w 544067"/>
                <a:gd name="connsiteY38" fmla="*/ 219752 h 326307"/>
                <a:gd name="connsiteX39" fmla="*/ 233758 w 544067"/>
                <a:gd name="connsiteY39" fmla="*/ 207030 h 326307"/>
                <a:gd name="connsiteX40" fmla="*/ 217752 w 544067"/>
                <a:gd name="connsiteY40" fmla="*/ 195539 h 326307"/>
                <a:gd name="connsiteX41" fmla="*/ 384458 w 544067"/>
                <a:gd name="connsiteY41" fmla="*/ 172837 h 326307"/>
                <a:gd name="connsiteX42" fmla="*/ 363810 w 544067"/>
                <a:gd name="connsiteY42" fmla="*/ 183894 h 326307"/>
                <a:gd name="connsiteX43" fmla="*/ 363397 w 544067"/>
                <a:gd name="connsiteY43" fmla="*/ 190446 h 326307"/>
                <a:gd name="connsiteX44" fmla="*/ 367527 w 544067"/>
                <a:gd name="connsiteY44" fmla="*/ 192903 h 326307"/>
                <a:gd name="connsiteX45" fmla="*/ 372482 w 544067"/>
                <a:gd name="connsiteY45" fmla="*/ 195770 h 326307"/>
                <a:gd name="connsiteX46" fmla="*/ 373721 w 544067"/>
                <a:gd name="connsiteY46" fmla="*/ 196998 h 326307"/>
                <a:gd name="connsiteX47" fmla="*/ 381980 w 544067"/>
                <a:gd name="connsiteY47" fmla="*/ 206008 h 326307"/>
                <a:gd name="connsiteX48" fmla="*/ 390652 w 544067"/>
                <a:gd name="connsiteY48" fmla="*/ 208465 h 326307"/>
                <a:gd name="connsiteX49" fmla="*/ 396021 w 544067"/>
                <a:gd name="connsiteY49" fmla="*/ 215426 h 326307"/>
                <a:gd name="connsiteX50" fmla="*/ 396021 w 544067"/>
                <a:gd name="connsiteY50" fmla="*/ 273986 h 326307"/>
                <a:gd name="connsiteX51" fmla="*/ 412126 w 544067"/>
                <a:gd name="connsiteY51" fmla="*/ 290367 h 326307"/>
                <a:gd name="connsiteX52" fmla="*/ 429057 w 544067"/>
                <a:gd name="connsiteY52" fmla="*/ 273986 h 326307"/>
                <a:gd name="connsiteX53" fmla="*/ 429057 w 544067"/>
                <a:gd name="connsiteY53" fmla="*/ 208465 h 326307"/>
                <a:gd name="connsiteX54" fmla="*/ 425340 w 544067"/>
                <a:gd name="connsiteY54" fmla="*/ 194541 h 326307"/>
                <a:gd name="connsiteX55" fmla="*/ 419146 w 544067"/>
                <a:gd name="connsiteY55" fmla="*/ 186761 h 326307"/>
                <a:gd name="connsiteX56" fmla="*/ 418733 w 544067"/>
                <a:gd name="connsiteY56" fmla="*/ 186351 h 326307"/>
                <a:gd name="connsiteX57" fmla="*/ 415430 w 544067"/>
                <a:gd name="connsiteY57" fmla="*/ 183485 h 326307"/>
                <a:gd name="connsiteX58" fmla="*/ 414604 w 544067"/>
                <a:gd name="connsiteY58" fmla="*/ 183485 h 326307"/>
                <a:gd name="connsiteX59" fmla="*/ 410887 w 544067"/>
                <a:gd name="connsiteY59" fmla="*/ 181028 h 326307"/>
                <a:gd name="connsiteX60" fmla="*/ 410474 w 544067"/>
                <a:gd name="connsiteY60" fmla="*/ 181028 h 326307"/>
                <a:gd name="connsiteX61" fmla="*/ 408409 w 544067"/>
                <a:gd name="connsiteY61" fmla="*/ 179799 h 326307"/>
                <a:gd name="connsiteX62" fmla="*/ 403867 w 544067"/>
                <a:gd name="connsiteY62" fmla="*/ 178570 h 326307"/>
                <a:gd name="connsiteX63" fmla="*/ 164809 w 544067"/>
                <a:gd name="connsiteY63" fmla="*/ 172177 h 326307"/>
                <a:gd name="connsiteX64" fmla="*/ 160334 w 544067"/>
                <a:gd name="connsiteY64" fmla="*/ 172995 h 326307"/>
                <a:gd name="connsiteX65" fmla="*/ 141211 w 544067"/>
                <a:gd name="connsiteY65" fmla="*/ 178721 h 326307"/>
                <a:gd name="connsiteX66" fmla="*/ 136736 w 544067"/>
                <a:gd name="connsiteY66" fmla="*/ 179948 h 326307"/>
                <a:gd name="connsiteX67" fmla="*/ 134702 w 544067"/>
                <a:gd name="connsiteY67" fmla="*/ 181174 h 326307"/>
                <a:gd name="connsiteX68" fmla="*/ 130226 w 544067"/>
                <a:gd name="connsiteY68" fmla="*/ 183628 h 326307"/>
                <a:gd name="connsiteX69" fmla="*/ 126565 w 544067"/>
                <a:gd name="connsiteY69" fmla="*/ 186491 h 326307"/>
                <a:gd name="connsiteX70" fmla="*/ 126158 w 544067"/>
                <a:gd name="connsiteY70" fmla="*/ 186900 h 326307"/>
                <a:gd name="connsiteX71" fmla="*/ 120462 w 544067"/>
                <a:gd name="connsiteY71" fmla="*/ 194670 h 326307"/>
                <a:gd name="connsiteX72" fmla="*/ 120055 w 544067"/>
                <a:gd name="connsiteY72" fmla="*/ 194670 h 326307"/>
                <a:gd name="connsiteX73" fmla="*/ 116800 w 544067"/>
                <a:gd name="connsiteY73" fmla="*/ 208575 h 326307"/>
                <a:gd name="connsiteX74" fmla="*/ 116800 w 544067"/>
                <a:gd name="connsiteY74" fmla="*/ 274010 h 326307"/>
                <a:gd name="connsiteX75" fmla="*/ 132667 w 544067"/>
                <a:gd name="connsiteY75" fmla="*/ 290368 h 326307"/>
                <a:gd name="connsiteX76" fmla="*/ 148942 w 544067"/>
                <a:gd name="connsiteY76" fmla="*/ 274010 h 326307"/>
                <a:gd name="connsiteX77" fmla="*/ 148942 w 544067"/>
                <a:gd name="connsiteY77" fmla="*/ 215528 h 326307"/>
                <a:gd name="connsiteX78" fmla="*/ 153824 w 544067"/>
                <a:gd name="connsiteY78" fmla="*/ 208575 h 326307"/>
                <a:gd name="connsiteX79" fmla="*/ 162775 w 544067"/>
                <a:gd name="connsiteY79" fmla="*/ 206121 h 326307"/>
                <a:gd name="connsiteX80" fmla="*/ 170912 w 544067"/>
                <a:gd name="connsiteY80" fmla="*/ 197124 h 326307"/>
                <a:gd name="connsiteX81" fmla="*/ 171319 w 544067"/>
                <a:gd name="connsiteY81" fmla="*/ 196715 h 326307"/>
                <a:gd name="connsiteX82" fmla="*/ 176608 w 544067"/>
                <a:gd name="connsiteY82" fmla="*/ 193034 h 326307"/>
                <a:gd name="connsiteX83" fmla="*/ 181083 w 544067"/>
                <a:gd name="connsiteY83" fmla="*/ 190581 h 326307"/>
                <a:gd name="connsiteX84" fmla="*/ 180676 w 544067"/>
                <a:gd name="connsiteY84" fmla="*/ 184037 h 326307"/>
                <a:gd name="connsiteX85" fmla="*/ 164809 w 544067"/>
                <a:gd name="connsiteY85" fmla="*/ 172177 h 326307"/>
                <a:gd name="connsiteX86" fmla="*/ 432523 w 544067"/>
                <a:gd name="connsiteY86" fmla="*/ 151836 h 326307"/>
                <a:gd name="connsiteX87" fmla="*/ 419990 w 544067"/>
                <a:gd name="connsiteY87" fmla="*/ 153059 h 326307"/>
                <a:gd name="connsiteX88" fmla="*/ 412308 w 544067"/>
                <a:gd name="connsiteY88" fmla="*/ 162840 h 326307"/>
                <a:gd name="connsiteX89" fmla="*/ 411499 w 544067"/>
                <a:gd name="connsiteY89" fmla="*/ 167731 h 326307"/>
                <a:gd name="connsiteX90" fmla="*/ 411903 w 544067"/>
                <a:gd name="connsiteY90" fmla="*/ 167731 h 326307"/>
                <a:gd name="connsiteX91" fmla="*/ 415946 w 544067"/>
                <a:gd name="connsiteY91" fmla="*/ 169361 h 326307"/>
                <a:gd name="connsiteX92" fmla="*/ 435353 w 544067"/>
                <a:gd name="connsiteY92" fmla="*/ 186479 h 326307"/>
                <a:gd name="connsiteX93" fmla="*/ 438588 w 544067"/>
                <a:gd name="connsiteY93" fmla="*/ 187701 h 326307"/>
                <a:gd name="connsiteX94" fmla="*/ 443440 w 544067"/>
                <a:gd name="connsiteY94" fmla="*/ 194222 h 326307"/>
                <a:gd name="connsiteX95" fmla="*/ 443440 w 544067"/>
                <a:gd name="connsiteY95" fmla="*/ 252503 h 326307"/>
                <a:gd name="connsiteX96" fmla="*/ 460017 w 544067"/>
                <a:gd name="connsiteY96" fmla="*/ 268806 h 326307"/>
                <a:gd name="connsiteX97" fmla="*/ 475785 w 544067"/>
                <a:gd name="connsiteY97" fmla="*/ 252503 h 326307"/>
                <a:gd name="connsiteX98" fmla="*/ 475785 w 544067"/>
                <a:gd name="connsiteY98" fmla="*/ 187701 h 326307"/>
                <a:gd name="connsiteX99" fmla="*/ 475380 w 544067"/>
                <a:gd name="connsiteY99" fmla="*/ 181180 h 326307"/>
                <a:gd name="connsiteX100" fmla="*/ 466890 w 544067"/>
                <a:gd name="connsiteY100" fmla="*/ 166508 h 326307"/>
                <a:gd name="connsiteX101" fmla="*/ 466081 w 544067"/>
                <a:gd name="connsiteY101" fmla="*/ 165285 h 326307"/>
                <a:gd name="connsiteX102" fmla="*/ 464464 w 544067"/>
                <a:gd name="connsiteY102" fmla="*/ 163655 h 326307"/>
                <a:gd name="connsiteX103" fmla="*/ 462847 w 544067"/>
                <a:gd name="connsiteY103" fmla="*/ 162432 h 326307"/>
                <a:gd name="connsiteX104" fmla="*/ 461634 w 544067"/>
                <a:gd name="connsiteY104" fmla="*/ 161617 h 326307"/>
                <a:gd name="connsiteX105" fmla="*/ 457995 w 544067"/>
                <a:gd name="connsiteY105" fmla="*/ 159580 h 326307"/>
                <a:gd name="connsiteX106" fmla="*/ 455973 w 544067"/>
                <a:gd name="connsiteY106" fmla="*/ 158764 h 326307"/>
                <a:gd name="connsiteX107" fmla="*/ 116698 w 544067"/>
                <a:gd name="connsiteY107" fmla="*/ 150613 h 326307"/>
                <a:gd name="connsiteX108" fmla="*/ 112222 w 544067"/>
                <a:gd name="connsiteY108" fmla="*/ 151024 h 326307"/>
                <a:gd name="connsiteX109" fmla="*/ 88218 w 544067"/>
                <a:gd name="connsiteY109" fmla="*/ 158000 h 326307"/>
                <a:gd name="connsiteX110" fmla="*/ 88218 w 544067"/>
                <a:gd name="connsiteY110" fmla="*/ 158410 h 326307"/>
                <a:gd name="connsiteX111" fmla="*/ 86184 w 544067"/>
                <a:gd name="connsiteY111" fmla="*/ 158821 h 326307"/>
                <a:gd name="connsiteX112" fmla="*/ 82522 w 544067"/>
                <a:gd name="connsiteY112" fmla="*/ 160873 h 326307"/>
                <a:gd name="connsiteX113" fmla="*/ 81301 w 544067"/>
                <a:gd name="connsiteY113" fmla="*/ 161694 h 326307"/>
                <a:gd name="connsiteX114" fmla="*/ 79674 w 544067"/>
                <a:gd name="connsiteY114" fmla="*/ 162925 h 326307"/>
                <a:gd name="connsiteX115" fmla="*/ 77640 w 544067"/>
                <a:gd name="connsiteY115" fmla="*/ 164566 h 326307"/>
                <a:gd name="connsiteX116" fmla="*/ 77233 w 544067"/>
                <a:gd name="connsiteY116" fmla="*/ 165797 h 326307"/>
                <a:gd name="connsiteX117" fmla="*/ 69096 w 544067"/>
                <a:gd name="connsiteY117" fmla="*/ 180571 h 326307"/>
                <a:gd name="connsiteX118" fmla="*/ 68282 w 544067"/>
                <a:gd name="connsiteY118" fmla="*/ 187137 h 326307"/>
                <a:gd name="connsiteX119" fmla="*/ 68282 w 544067"/>
                <a:gd name="connsiteY119" fmla="*/ 252388 h 326307"/>
                <a:gd name="connsiteX120" fmla="*/ 84556 w 544067"/>
                <a:gd name="connsiteY120" fmla="*/ 268803 h 326307"/>
                <a:gd name="connsiteX121" fmla="*/ 100424 w 544067"/>
                <a:gd name="connsiteY121" fmla="*/ 252388 h 326307"/>
                <a:gd name="connsiteX122" fmla="*/ 100424 w 544067"/>
                <a:gd name="connsiteY122" fmla="*/ 193703 h 326307"/>
                <a:gd name="connsiteX123" fmla="*/ 105713 w 544067"/>
                <a:gd name="connsiteY123" fmla="*/ 187137 h 326307"/>
                <a:gd name="connsiteX124" fmla="*/ 108968 w 544067"/>
                <a:gd name="connsiteY124" fmla="*/ 185906 h 326307"/>
                <a:gd name="connsiteX125" fmla="*/ 128903 w 544067"/>
                <a:gd name="connsiteY125" fmla="*/ 168670 h 326307"/>
                <a:gd name="connsiteX126" fmla="*/ 132158 w 544067"/>
                <a:gd name="connsiteY126" fmla="*/ 167028 h 326307"/>
                <a:gd name="connsiteX127" fmla="*/ 132565 w 544067"/>
                <a:gd name="connsiteY127" fmla="*/ 167028 h 326307"/>
                <a:gd name="connsiteX128" fmla="*/ 132158 w 544067"/>
                <a:gd name="connsiteY128" fmla="*/ 162104 h 326307"/>
                <a:gd name="connsiteX129" fmla="*/ 124021 w 544067"/>
                <a:gd name="connsiteY129" fmla="*/ 152255 h 326307"/>
                <a:gd name="connsiteX130" fmla="*/ 116698 w 544067"/>
                <a:gd name="connsiteY130" fmla="*/ 150613 h 326307"/>
                <a:gd name="connsiteX131" fmla="*/ 486557 w 544067"/>
                <a:gd name="connsiteY131" fmla="*/ 138669 h 326307"/>
                <a:gd name="connsiteX132" fmla="*/ 467205 w 544067"/>
                <a:gd name="connsiteY132" fmla="*/ 146772 h 326307"/>
                <a:gd name="connsiteX133" fmla="*/ 469624 w 544067"/>
                <a:gd name="connsiteY133" fmla="*/ 148392 h 326307"/>
                <a:gd name="connsiteX134" fmla="*/ 470834 w 544067"/>
                <a:gd name="connsiteY134" fmla="*/ 149203 h 326307"/>
                <a:gd name="connsiteX135" fmla="*/ 475268 w 544067"/>
                <a:gd name="connsiteY135" fmla="*/ 152038 h 326307"/>
                <a:gd name="connsiteX136" fmla="*/ 476881 w 544067"/>
                <a:gd name="connsiteY136" fmla="*/ 154064 h 326307"/>
                <a:gd name="connsiteX137" fmla="*/ 478897 w 544067"/>
                <a:gd name="connsiteY137" fmla="*/ 155685 h 326307"/>
                <a:gd name="connsiteX138" fmla="*/ 484944 w 544067"/>
                <a:gd name="connsiteY138" fmla="*/ 164193 h 326307"/>
                <a:gd name="connsiteX139" fmla="*/ 485751 w 544067"/>
                <a:gd name="connsiteY139" fmla="*/ 165408 h 326307"/>
                <a:gd name="connsiteX140" fmla="*/ 488976 w 544067"/>
                <a:gd name="connsiteY140" fmla="*/ 172700 h 326307"/>
                <a:gd name="connsiteX141" fmla="*/ 493008 w 544067"/>
                <a:gd name="connsiteY141" fmla="*/ 173916 h 326307"/>
                <a:gd name="connsiteX142" fmla="*/ 497846 w 544067"/>
                <a:gd name="connsiteY142" fmla="*/ 180803 h 326307"/>
                <a:gd name="connsiteX143" fmla="*/ 497846 w 544067"/>
                <a:gd name="connsiteY143" fmla="*/ 231445 h 326307"/>
                <a:gd name="connsiteX144" fmla="*/ 513972 w 544067"/>
                <a:gd name="connsiteY144" fmla="*/ 247245 h 326307"/>
                <a:gd name="connsiteX145" fmla="*/ 529696 w 544067"/>
                <a:gd name="connsiteY145" fmla="*/ 231445 h 326307"/>
                <a:gd name="connsiteX146" fmla="*/ 529696 w 544067"/>
                <a:gd name="connsiteY146" fmla="*/ 173916 h 326307"/>
                <a:gd name="connsiteX147" fmla="*/ 511957 w 544067"/>
                <a:gd name="connsiteY147" fmla="*/ 146367 h 326307"/>
                <a:gd name="connsiteX148" fmla="*/ 509941 w 544067"/>
                <a:gd name="connsiteY148" fmla="*/ 145556 h 326307"/>
                <a:gd name="connsiteX149" fmla="*/ 64457 w 544067"/>
                <a:gd name="connsiteY149" fmla="*/ 138037 h 326307"/>
                <a:gd name="connsiteX150" fmla="*/ 59588 w 544067"/>
                <a:gd name="connsiteY150" fmla="*/ 138846 h 326307"/>
                <a:gd name="connsiteX151" fmla="*/ 36054 w 544067"/>
                <a:gd name="connsiteY151" fmla="*/ 145722 h 326307"/>
                <a:gd name="connsiteX152" fmla="*/ 33619 w 544067"/>
                <a:gd name="connsiteY152" fmla="*/ 146531 h 326307"/>
                <a:gd name="connsiteX153" fmla="*/ 16171 w 544067"/>
                <a:gd name="connsiteY153" fmla="*/ 174036 h 326307"/>
                <a:gd name="connsiteX154" fmla="*/ 16171 w 544067"/>
                <a:gd name="connsiteY154" fmla="*/ 231471 h 326307"/>
                <a:gd name="connsiteX155" fmla="*/ 32402 w 544067"/>
                <a:gd name="connsiteY155" fmla="*/ 247246 h 326307"/>
                <a:gd name="connsiteX156" fmla="*/ 48227 w 544067"/>
                <a:gd name="connsiteY156" fmla="*/ 231471 h 326307"/>
                <a:gd name="connsiteX157" fmla="*/ 48227 w 544067"/>
                <a:gd name="connsiteY157" fmla="*/ 180912 h 326307"/>
                <a:gd name="connsiteX158" fmla="*/ 53096 w 544067"/>
                <a:gd name="connsiteY158" fmla="*/ 174036 h 326307"/>
                <a:gd name="connsiteX159" fmla="*/ 57154 w 544067"/>
                <a:gd name="connsiteY159" fmla="*/ 172822 h 326307"/>
                <a:gd name="connsiteX160" fmla="*/ 60805 w 544067"/>
                <a:gd name="connsiteY160" fmla="*/ 165542 h 326307"/>
                <a:gd name="connsiteX161" fmla="*/ 60805 w 544067"/>
                <a:gd name="connsiteY161" fmla="*/ 164733 h 326307"/>
                <a:gd name="connsiteX162" fmla="*/ 67704 w 544067"/>
                <a:gd name="connsiteY162" fmla="*/ 155834 h 326307"/>
                <a:gd name="connsiteX163" fmla="*/ 69327 w 544067"/>
                <a:gd name="connsiteY163" fmla="*/ 154216 h 326307"/>
                <a:gd name="connsiteX164" fmla="*/ 71355 w 544067"/>
                <a:gd name="connsiteY164" fmla="*/ 152194 h 326307"/>
                <a:gd name="connsiteX165" fmla="*/ 75413 w 544067"/>
                <a:gd name="connsiteY165" fmla="*/ 149363 h 326307"/>
                <a:gd name="connsiteX166" fmla="*/ 76225 w 544067"/>
                <a:gd name="connsiteY166" fmla="*/ 148554 h 326307"/>
                <a:gd name="connsiteX167" fmla="*/ 78659 w 544067"/>
                <a:gd name="connsiteY167" fmla="*/ 146936 h 326307"/>
                <a:gd name="connsiteX168" fmla="*/ 64457 w 544067"/>
                <a:gd name="connsiteY168" fmla="*/ 138037 h 326307"/>
                <a:gd name="connsiteX169" fmla="*/ 511723 w 544067"/>
                <a:gd name="connsiteY169" fmla="*/ 73347 h 326307"/>
                <a:gd name="connsiteX170" fmla="*/ 301397 w 544067"/>
                <a:gd name="connsiteY170" fmla="*/ 157790 h 326307"/>
                <a:gd name="connsiteX171" fmla="*/ 278527 w 544067"/>
                <a:gd name="connsiteY171" fmla="*/ 163093 h 326307"/>
                <a:gd name="connsiteX172" fmla="*/ 278527 w 544067"/>
                <a:gd name="connsiteY172" fmla="*/ 290369 h 326307"/>
                <a:gd name="connsiteX173" fmla="*/ 327943 w 544067"/>
                <a:gd name="connsiteY173" fmla="*/ 269972 h 326307"/>
                <a:gd name="connsiteX174" fmla="*/ 327943 w 544067"/>
                <a:gd name="connsiteY174" fmla="*/ 243865 h 326307"/>
                <a:gd name="connsiteX175" fmla="*/ 317325 w 544067"/>
                <a:gd name="connsiteY175" fmla="*/ 241009 h 326307"/>
                <a:gd name="connsiteX176" fmla="*/ 296905 w 544067"/>
                <a:gd name="connsiteY176" fmla="*/ 203071 h 326307"/>
                <a:gd name="connsiteX177" fmla="*/ 334886 w 544067"/>
                <a:gd name="connsiteY177" fmla="*/ 182266 h 326307"/>
                <a:gd name="connsiteX178" fmla="*/ 348772 w 544067"/>
                <a:gd name="connsiteY178" fmla="*/ 186346 h 326307"/>
                <a:gd name="connsiteX179" fmla="*/ 349997 w 544067"/>
                <a:gd name="connsiteY179" fmla="*/ 180634 h 326307"/>
                <a:gd name="connsiteX180" fmla="*/ 387978 w 544067"/>
                <a:gd name="connsiteY180" fmla="*/ 160238 h 326307"/>
                <a:gd name="connsiteX181" fmla="*/ 397371 w 544067"/>
                <a:gd name="connsiteY181" fmla="*/ 162685 h 326307"/>
                <a:gd name="connsiteX182" fmla="*/ 398188 w 544067"/>
                <a:gd name="connsiteY182" fmla="*/ 157790 h 326307"/>
                <a:gd name="connsiteX183" fmla="*/ 413299 w 544067"/>
                <a:gd name="connsiteY183" fmla="*/ 139841 h 326307"/>
                <a:gd name="connsiteX184" fmla="*/ 436169 w 544067"/>
                <a:gd name="connsiteY184" fmla="*/ 137801 h 326307"/>
                <a:gd name="connsiteX185" fmla="*/ 452913 w 544067"/>
                <a:gd name="connsiteY185" fmla="*/ 142696 h 326307"/>
                <a:gd name="connsiteX186" fmla="*/ 490078 w 544067"/>
                <a:gd name="connsiteY186" fmla="*/ 125155 h 326307"/>
                <a:gd name="connsiteX187" fmla="*/ 511723 w 544067"/>
                <a:gd name="connsiteY187" fmla="*/ 131682 h 326307"/>
                <a:gd name="connsiteX188" fmla="*/ 32343 w 544067"/>
                <a:gd name="connsiteY188" fmla="*/ 73347 h 326307"/>
                <a:gd name="connsiteX189" fmla="*/ 32343 w 544067"/>
                <a:gd name="connsiteY189" fmla="*/ 132090 h 326307"/>
                <a:gd name="connsiteX190" fmla="*/ 55213 w 544067"/>
                <a:gd name="connsiteY190" fmla="*/ 125155 h 326307"/>
                <a:gd name="connsiteX191" fmla="*/ 91969 w 544067"/>
                <a:gd name="connsiteY191" fmla="*/ 142696 h 326307"/>
                <a:gd name="connsiteX192" fmla="*/ 109122 w 544067"/>
                <a:gd name="connsiteY192" fmla="*/ 137801 h 326307"/>
                <a:gd name="connsiteX193" fmla="*/ 132401 w 544067"/>
                <a:gd name="connsiteY193" fmla="*/ 139841 h 326307"/>
                <a:gd name="connsiteX194" fmla="*/ 146695 w 544067"/>
                <a:gd name="connsiteY194" fmla="*/ 157790 h 326307"/>
                <a:gd name="connsiteX195" fmla="*/ 147920 w 544067"/>
                <a:gd name="connsiteY195" fmla="*/ 162685 h 326307"/>
                <a:gd name="connsiteX196" fmla="*/ 157313 w 544067"/>
                <a:gd name="connsiteY196" fmla="*/ 160238 h 326307"/>
                <a:gd name="connsiteX197" fmla="*/ 195294 w 544067"/>
                <a:gd name="connsiteY197" fmla="*/ 180634 h 326307"/>
                <a:gd name="connsiteX198" fmla="*/ 196519 w 544067"/>
                <a:gd name="connsiteY198" fmla="*/ 186346 h 326307"/>
                <a:gd name="connsiteX199" fmla="*/ 210405 w 544067"/>
                <a:gd name="connsiteY199" fmla="*/ 182266 h 326307"/>
                <a:gd name="connsiteX200" fmla="*/ 248386 w 544067"/>
                <a:gd name="connsiteY200" fmla="*/ 203071 h 326307"/>
                <a:gd name="connsiteX201" fmla="*/ 245935 w 544067"/>
                <a:gd name="connsiteY201" fmla="*/ 225915 h 326307"/>
                <a:gd name="connsiteX202" fmla="*/ 227558 w 544067"/>
                <a:gd name="connsiteY202" fmla="*/ 241009 h 326307"/>
                <a:gd name="connsiteX203" fmla="*/ 216939 w 544067"/>
                <a:gd name="connsiteY203" fmla="*/ 243865 h 326307"/>
                <a:gd name="connsiteX204" fmla="*/ 216939 w 544067"/>
                <a:gd name="connsiteY204" fmla="*/ 270788 h 326307"/>
                <a:gd name="connsiteX205" fmla="*/ 265539 w 544067"/>
                <a:gd name="connsiteY205" fmla="*/ 290369 h 326307"/>
                <a:gd name="connsiteX206" fmla="*/ 265539 w 544067"/>
                <a:gd name="connsiteY206" fmla="*/ 163093 h 326307"/>
                <a:gd name="connsiteX207" fmla="*/ 243077 w 544067"/>
                <a:gd name="connsiteY207" fmla="*/ 157790 h 326307"/>
                <a:gd name="connsiteX208" fmla="*/ 281669 w 544067"/>
                <a:gd name="connsiteY208" fmla="*/ 45319 h 326307"/>
                <a:gd name="connsiteX209" fmla="*/ 259213 w 544067"/>
                <a:gd name="connsiteY209" fmla="*/ 47767 h 326307"/>
                <a:gd name="connsiteX210" fmla="*/ 153062 w 544067"/>
                <a:gd name="connsiteY210" fmla="*/ 72251 h 326307"/>
                <a:gd name="connsiteX211" fmla="*/ 260030 w 544067"/>
                <a:gd name="connsiteY211" fmla="*/ 115506 h 326307"/>
                <a:gd name="connsiteX212" fmla="*/ 285751 w 544067"/>
                <a:gd name="connsiteY212" fmla="*/ 115506 h 326307"/>
                <a:gd name="connsiteX213" fmla="*/ 395986 w 544067"/>
                <a:gd name="connsiteY213" fmla="*/ 71435 h 326307"/>
                <a:gd name="connsiteX214" fmla="*/ 305757 w 544067"/>
                <a:gd name="connsiteY214" fmla="*/ 48175 h 326307"/>
                <a:gd name="connsiteX215" fmla="*/ 281669 w 544067"/>
                <a:gd name="connsiteY215" fmla="*/ 45319 h 326307"/>
                <a:gd name="connsiteX216" fmla="*/ 255539 w 544067"/>
                <a:gd name="connsiteY216" fmla="*/ 33893 h 326307"/>
                <a:gd name="connsiteX217" fmla="*/ 309023 w 544067"/>
                <a:gd name="connsiteY217" fmla="*/ 34709 h 326307"/>
                <a:gd name="connsiteX218" fmla="*/ 399660 w 544067"/>
                <a:gd name="connsiteY218" fmla="*/ 57153 h 326307"/>
                <a:gd name="connsiteX219" fmla="*/ 410683 w 544067"/>
                <a:gd name="connsiteY219" fmla="*/ 70211 h 326307"/>
                <a:gd name="connsiteX220" fmla="*/ 401701 w 544067"/>
                <a:gd name="connsiteY220" fmla="*/ 84901 h 326307"/>
                <a:gd name="connsiteX221" fmla="*/ 291059 w 544067"/>
                <a:gd name="connsiteY221" fmla="*/ 128973 h 326307"/>
                <a:gd name="connsiteX222" fmla="*/ 273095 w 544067"/>
                <a:gd name="connsiteY222" fmla="*/ 132237 h 326307"/>
                <a:gd name="connsiteX223" fmla="*/ 254722 w 544067"/>
                <a:gd name="connsiteY223" fmla="*/ 128973 h 326307"/>
                <a:gd name="connsiteX224" fmla="*/ 148163 w 544067"/>
                <a:gd name="connsiteY224" fmla="*/ 86126 h 326307"/>
                <a:gd name="connsiteX225" fmla="*/ 138772 w 544067"/>
                <a:gd name="connsiteY225" fmla="*/ 71435 h 326307"/>
                <a:gd name="connsiteX226" fmla="*/ 150204 w 544067"/>
                <a:gd name="connsiteY226" fmla="*/ 58785 h 326307"/>
                <a:gd name="connsiteX227" fmla="*/ 259819 w 544067"/>
                <a:gd name="connsiteY227" fmla="*/ 16477 h 326307"/>
                <a:gd name="connsiteX228" fmla="*/ 250863 w 544067"/>
                <a:gd name="connsiteY228" fmla="*/ 18503 h 326307"/>
                <a:gd name="connsiteX229" fmla="*/ 48518 w 544067"/>
                <a:gd name="connsiteY229" fmla="*/ 64701 h 326307"/>
                <a:gd name="connsiteX230" fmla="*/ 247606 w 544067"/>
                <a:gd name="connsiteY230" fmla="*/ 144129 h 326307"/>
                <a:gd name="connsiteX231" fmla="*/ 296054 w 544067"/>
                <a:gd name="connsiteY231" fmla="*/ 144129 h 326307"/>
                <a:gd name="connsiteX232" fmla="*/ 495549 w 544067"/>
                <a:gd name="connsiteY232" fmla="*/ 64701 h 326307"/>
                <a:gd name="connsiteX233" fmla="*/ 312340 w 544067"/>
                <a:gd name="connsiteY233" fmla="*/ 18908 h 326307"/>
                <a:gd name="connsiteX234" fmla="*/ 259819 w 544067"/>
                <a:gd name="connsiteY234" fmla="*/ 16477 h 326307"/>
                <a:gd name="connsiteX235" fmla="*/ 281414 w 544067"/>
                <a:gd name="connsiteY235" fmla="*/ 78 h 326307"/>
                <a:gd name="connsiteX236" fmla="*/ 315265 w 544067"/>
                <a:gd name="connsiteY236" fmla="*/ 4156 h 326307"/>
                <a:gd name="connsiteX237" fmla="*/ 520412 w 544067"/>
                <a:gd name="connsiteY237" fmla="*/ 55537 h 326307"/>
                <a:gd name="connsiteX238" fmla="*/ 522451 w 544067"/>
                <a:gd name="connsiteY238" fmla="*/ 56353 h 326307"/>
                <a:gd name="connsiteX239" fmla="*/ 523267 w 544067"/>
                <a:gd name="connsiteY239" fmla="*/ 57168 h 326307"/>
                <a:gd name="connsiteX240" fmla="*/ 524491 w 544067"/>
                <a:gd name="connsiteY240" fmla="*/ 57984 h 326307"/>
                <a:gd name="connsiteX241" fmla="*/ 524491 w 544067"/>
                <a:gd name="connsiteY241" fmla="*/ 58799 h 326307"/>
                <a:gd name="connsiteX242" fmla="*/ 525714 w 544067"/>
                <a:gd name="connsiteY242" fmla="*/ 60023 h 326307"/>
                <a:gd name="connsiteX243" fmla="*/ 525714 w 544067"/>
                <a:gd name="connsiteY243" fmla="*/ 60838 h 326307"/>
                <a:gd name="connsiteX244" fmla="*/ 525714 w 544067"/>
                <a:gd name="connsiteY244" fmla="*/ 62062 h 326307"/>
                <a:gd name="connsiteX245" fmla="*/ 525714 w 544067"/>
                <a:gd name="connsiteY245" fmla="*/ 62469 h 326307"/>
                <a:gd name="connsiteX246" fmla="*/ 525714 w 544067"/>
                <a:gd name="connsiteY246" fmla="*/ 137502 h 326307"/>
                <a:gd name="connsiteX247" fmla="*/ 525714 w 544067"/>
                <a:gd name="connsiteY247" fmla="*/ 138318 h 326307"/>
                <a:gd name="connsiteX248" fmla="*/ 544067 w 544067"/>
                <a:gd name="connsiteY248" fmla="*/ 173795 h 326307"/>
                <a:gd name="connsiteX249" fmla="*/ 544067 w 544067"/>
                <a:gd name="connsiteY249" fmla="*/ 231701 h 326307"/>
                <a:gd name="connsiteX250" fmla="*/ 513479 w 544067"/>
                <a:gd name="connsiteY250" fmla="*/ 261877 h 326307"/>
                <a:gd name="connsiteX251" fmla="*/ 490231 w 544067"/>
                <a:gd name="connsiteY251" fmla="*/ 251275 h 326307"/>
                <a:gd name="connsiteX252" fmla="*/ 460051 w 544067"/>
                <a:gd name="connsiteY252" fmla="*/ 281859 h 326307"/>
                <a:gd name="connsiteX253" fmla="*/ 441698 w 544067"/>
                <a:gd name="connsiteY253" fmla="*/ 275742 h 326307"/>
                <a:gd name="connsiteX254" fmla="*/ 411109 w 544067"/>
                <a:gd name="connsiteY254" fmla="*/ 304287 h 326307"/>
                <a:gd name="connsiteX255" fmla="*/ 389086 w 544067"/>
                <a:gd name="connsiteY255" fmla="*/ 294500 h 326307"/>
                <a:gd name="connsiteX256" fmla="*/ 389086 w 544067"/>
                <a:gd name="connsiteY256" fmla="*/ 296131 h 326307"/>
                <a:gd name="connsiteX257" fmla="*/ 358497 w 544067"/>
                <a:gd name="connsiteY257" fmla="*/ 326307 h 326307"/>
                <a:gd name="connsiteX258" fmla="*/ 327909 w 544067"/>
                <a:gd name="connsiteY258" fmla="*/ 296131 h 326307"/>
                <a:gd name="connsiteX259" fmla="*/ 327909 w 544067"/>
                <a:gd name="connsiteY259" fmla="*/ 284713 h 326307"/>
                <a:gd name="connsiteX260" fmla="*/ 282638 w 544067"/>
                <a:gd name="connsiteY260" fmla="*/ 303064 h 326307"/>
                <a:gd name="connsiteX261" fmla="*/ 271626 w 544067"/>
                <a:gd name="connsiteY261" fmla="*/ 305103 h 326307"/>
                <a:gd name="connsiteX262" fmla="*/ 260614 w 544067"/>
                <a:gd name="connsiteY262" fmla="*/ 303064 h 326307"/>
                <a:gd name="connsiteX263" fmla="*/ 215751 w 544067"/>
                <a:gd name="connsiteY263" fmla="*/ 285121 h 326307"/>
                <a:gd name="connsiteX264" fmla="*/ 215751 w 544067"/>
                <a:gd name="connsiteY264" fmla="*/ 296131 h 326307"/>
                <a:gd name="connsiteX265" fmla="*/ 185570 w 544067"/>
                <a:gd name="connsiteY265" fmla="*/ 326307 h 326307"/>
                <a:gd name="connsiteX266" fmla="*/ 154982 w 544067"/>
                <a:gd name="connsiteY266" fmla="*/ 296131 h 326307"/>
                <a:gd name="connsiteX267" fmla="*/ 154982 w 544067"/>
                <a:gd name="connsiteY267" fmla="*/ 294500 h 326307"/>
                <a:gd name="connsiteX268" fmla="*/ 132550 w 544067"/>
                <a:gd name="connsiteY268" fmla="*/ 304287 h 326307"/>
                <a:gd name="connsiteX269" fmla="*/ 102369 w 544067"/>
                <a:gd name="connsiteY269" fmla="*/ 275742 h 326307"/>
                <a:gd name="connsiteX270" fmla="*/ 84424 w 544067"/>
                <a:gd name="connsiteY270" fmla="*/ 281859 h 326307"/>
                <a:gd name="connsiteX271" fmla="*/ 53836 w 544067"/>
                <a:gd name="connsiteY271" fmla="*/ 251275 h 326307"/>
                <a:gd name="connsiteX272" fmla="*/ 30996 w 544067"/>
                <a:gd name="connsiteY272" fmla="*/ 261877 h 326307"/>
                <a:gd name="connsiteX273" fmla="*/ 0 w 544067"/>
                <a:gd name="connsiteY273" fmla="*/ 231701 h 326307"/>
                <a:gd name="connsiteX274" fmla="*/ 0 w 544067"/>
                <a:gd name="connsiteY274" fmla="*/ 173795 h 326307"/>
                <a:gd name="connsiteX275" fmla="*/ 17130 w 544067"/>
                <a:gd name="connsiteY275" fmla="*/ 139133 h 326307"/>
                <a:gd name="connsiteX276" fmla="*/ 17130 w 544067"/>
                <a:gd name="connsiteY276" fmla="*/ 62469 h 326307"/>
                <a:gd name="connsiteX277" fmla="*/ 17130 w 544067"/>
                <a:gd name="connsiteY277" fmla="*/ 62062 h 326307"/>
                <a:gd name="connsiteX278" fmla="*/ 17537 w 544067"/>
                <a:gd name="connsiteY278" fmla="*/ 60838 h 326307"/>
                <a:gd name="connsiteX279" fmla="*/ 17537 w 544067"/>
                <a:gd name="connsiteY279" fmla="*/ 59615 h 326307"/>
                <a:gd name="connsiteX280" fmla="*/ 18353 w 544067"/>
                <a:gd name="connsiteY280" fmla="*/ 58392 h 326307"/>
                <a:gd name="connsiteX281" fmla="*/ 18761 w 544067"/>
                <a:gd name="connsiteY281" fmla="*/ 57984 h 326307"/>
                <a:gd name="connsiteX282" fmla="*/ 19985 w 544067"/>
                <a:gd name="connsiteY282" fmla="*/ 57168 h 326307"/>
                <a:gd name="connsiteX283" fmla="*/ 20392 w 544067"/>
                <a:gd name="connsiteY283" fmla="*/ 55945 h 326307"/>
                <a:gd name="connsiteX284" fmla="*/ 22839 w 544067"/>
                <a:gd name="connsiteY284" fmla="*/ 55537 h 326307"/>
                <a:gd name="connsiteX285" fmla="*/ 247563 w 544067"/>
                <a:gd name="connsiteY285" fmla="*/ 3340 h 326307"/>
                <a:gd name="connsiteX286" fmla="*/ 281414 w 544067"/>
                <a:gd name="connsiteY286" fmla="*/ 78 h 32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</a:cxnLst>
              <a:rect l="l" t="t" r="r" b="b"/>
              <a:pathLst>
                <a:path w="544067" h="326307">
                  <a:moveTo>
                    <a:pt x="326005" y="195539"/>
                  </a:moveTo>
                  <a:cubicBezTo>
                    <a:pt x="318985" y="195539"/>
                    <a:pt x="312378" y="200053"/>
                    <a:pt x="310313" y="207030"/>
                  </a:cubicBezTo>
                  <a:cubicBezTo>
                    <a:pt x="309074" y="211544"/>
                    <a:pt x="309487" y="216058"/>
                    <a:pt x="311552" y="219752"/>
                  </a:cubicBezTo>
                  <a:cubicBezTo>
                    <a:pt x="313617" y="223445"/>
                    <a:pt x="316920" y="226318"/>
                    <a:pt x="321463" y="227549"/>
                  </a:cubicBezTo>
                  <a:lnTo>
                    <a:pt x="337155" y="232063"/>
                  </a:lnTo>
                  <a:cubicBezTo>
                    <a:pt x="340046" y="233294"/>
                    <a:pt x="342111" y="235757"/>
                    <a:pt x="342111" y="239040"/>
                  </a:cubicBezTo>
                  <a:lnTo>
                    <a:pt x="342111" y="297724"/>
                  </a:lnTo>
                  <a:cubicBezTo>
                    <a:pt x="342111" y="306752"/>
                    <a:pt x="349544" y="313729"/>
                    <a:pt x="358629" y="313729"/>
                  </a:cubicBezTo>
                  <a:cubicBezTo>
                    <a:pt x="367714" y="313729"/>
                    <a:pt x="375147" y="306752"/>
                    <a:pt x="375147" y="297724"/>
                  </a:cubicBezTo>
                  <a:lnTo>
                    <a:pt x="375147" y="232063"/>
                  </a:lnTo>
                  <a:cubicBezTo>
                    <a:pt x="375147" y="226728"/>
                    <a:pt x="373495" y="221393"/>
                    <a:pt x="371018" y="216879"/>
                  </a:cubicBezTo>
                  <a:cubicBezTo>
                    <a:pt x="371018" y="216469"/>
                    <a:pt x="371018" y="216469"/>
                    <a:pt x="371018" y="216469"/>
                  </a:cubicBezTo>
                  <a:cubicBezTo>
                    <a:pt x="368953" y="214006"/>
                    <a:pt x="367301" y="211954"/>
                    <a:pt x="364823" y="209492"/>
                  </a:cubicBezTo>
                  <a:cubicBezTo>
                    <a:pt x="363584" y="208261"/>
                    <a:pt x="362345" y="207440"/>
                    <a:pt x="361107" y="207030"/>
                  </a:cubicBezTo>
                  <a:cubicBezTo>
                    <a:pt x="361107" y="206620"/>
                    <a:pt x="361107" y="206620"/>
                    <a:pt x="361107" y="206620"/>
                  </a:cubicBezTo>
                  <a:cubicBezTo>
                    <a:pt x="359868" y="205799"/>
                    <a:pt x="358216" y="204978"/>
                    <a:pt x="356977" y="204568"/>
                  </a:cubicBezTo>
                  <a:cubicBezTo>
                    <a:pt x="356977" y="204157"/>
                    <a:pt x="356977" y="204157"/>
                    <a:pt x="356564" y="204157"/>
                  </a:cubicBezTo>
                  <a:cubicBezTo>
                    <a:pt x="356564" y="204157"/>
                    <a:pt x="356151" y="203747"/>
                    <a:pt x="355738" y="203747"/>
                  </a:cubicBezTo>
                  <a:cubicBezTo>
                    <a:pt x="355325" y="203747"/>
                    <a:pt x="355325" y="203336"/>
                    <a:pt x="354912" y="203336"/>
                  </a:cubicBezTo>
                  <a:lnTo>
                    <a:pt x="330548" y="196360"/>
                  </a:lnTo>
                  <a:cubicBezTo>
                    <a:pt x="328896" y="195950"/>
                    <a:pt x="327657" y="195539"/>
                    <a:pt x="326005" y="195539"/>
                  </a:cubicBezTo>
                  <a:close/>
                  <a:moveTo>
                    <a:pt x="217752" y="195539"/>
                  </a:moveTo>
                  <a:cubicBezTo>
                    <a:pt x="216111" y="195539"/>
                    <a:pt x="214469" y="195950"/>
                    <a:pt x="213238" y="196360"/>
                  </a:cubicBezTo>
                  <a:lnTo>
                    <a:pt x="189434" y="203336"/>
                  </a:lnTo>
                  <a:lnTo>
                    <a:pt x="189024" y="203336"/>
                  </a:lnTo>
                  <a:cubicBezTo>
                    <a:pt x="188203" y="203747"/>
                    <a:pt x="187793" y="203747"/>
                    <a:pt x="186972" y="204157"/>
                  </a:cubicBezTo>
                  <a:cubicBezTo>
                    <a:pt x="185741" y="204568"/>
                    <a:pt x="184509" y="205799"/>
                    <a:pt x="183278" y="206620"/>
                  </a:cubicBezTo>
                  <a:cubicBezTo>
                    <a:pt x="183278" y="206620"/>
                    <a:pt x="182868" y="206620"/>
                    <a:pt x="182868" y="207030"/>
                  </a:cubicBezTo>
                  <a:cubicBezTo>
                    <a:pt x="181637" y="207440"/>
                    <a:pt x="180405" y="208261"/>
                    <a:pt x="179585" y="209492"/>
                  </a:cubicBezTo>
                  <a:cubicBezTo>
                    <a:pt x="177122" y="211954"/>
                    <a:pt x="175070" y="214006"/>
                    <a:pt x="173428" y="216469"/>
                  </a:cubicBezTo>
                  <a:cubicBezTo>
                    <a:pt x="173428" y="216469"/>
                    <a:pt x="173428" y="216469"/>
                    <a:pt x="173018" y="216879"/>
                  </a:cubicBezTo>
                  <a:cubicBezTo>
                    <a:pt x="170556" y="221393"/>
                    <a:pt x="168914" y="226728"/>
                    <a:pt x="168914" y="232063"/>
                  </a:cubicBezTo>
                  <a:lnTo>
                    <a:pt x="168914" y="297724"/>
                  </a:lnTo>
                  <a:cubicBezTo>
                    <a:pt x="168914" y="306752"/>
                    <a:pt x="176301" y="313729"/>
                    <a:pt x="185330" y="313729"/>
                  </a:cubicBezTo>
                  <a:cubicBezTo>
                    <a:pt x="194359" y="313729"/>
                    <a:pt x="201747" y="306752"/>
                    <a:pt x="201747" y="297724"/>
                  </a:cubicBezTo>
                  <a:lnTo>
                    <a:pt x="201747" y="239040"/>
                  </a:lnTo>
                  <a:cubicBezTo>
                    <a:pt x="201747" y="235757"/>
                    <a:pt x="203799" y="233294"/>
                    <a:pt x="206671" y="232063"/>
                  </a:cubicBezTo>
                  <a:lnTo>
                    <a:pt x="222677" y="227549"/>
                  </a:lnTo>
                  <a:cubicBezTo>
                    <a:pt x="226781" y="226318"/>
                    <a:pt x="230065" y="223445"/>
                    <a:pt x="232527" y="219752"/>
                  </a:cubicBezTo>
                  <a:cubicBezTo>
                    <a:pt x="234169" y="216058"/>
                    <a:pt x="234990" y="211544"/>
                    <a:pt x="233758" y="207030"/>
                  </a:cubicBezTo>
                  <a:cubicBezTo>
                    <a:pt x="231296" y="200053"/>
                    <a:pt x="225140" y="195539"/>
                    <a:pt x="217752" y="195539"/>
                  </a:cubicBezTo>
                  <a:close/>
                  <a:moveTo>
                    <a:pt x="384458" y="172837"/>
                  </a:moveTo>
                  <a:cubicBezTo>
                    <a:pt x="375786" y="170380"/>
                    <a:pt x="366288" y="175294"/>
                    <a:pt x="363810" y="183894"/>
                  </a:cubicBezTo>
                  <a:cubicBezTo>
                    <a:pt x="363397" y="185942"/>
                    <a:pt x="362984" y="187989"/>
                    <a:pt x="363397" y="190446"/>
                  </a:cubicBezTo>
                  <a:cubicBezTo>
                    <a:pt x="365049" y="190856"/>
                    <a:pt x="366288" y="191675"/>
                    <a:pt x="367527" y="192903"/>
                  </a:cubicBezTo>
                  <a:cubicBezTo>
                    <a:pt x="369591" y="193722"/>
                    <a:pt x="370830" y="194541"/>
                    <a:pt x="372482" y="195770"/>
                  </a:cubicBezTo>
                  <a:cubicBezTo>
                    <a:pt x="372482" y="196179"/>
                    <a:pt x="373308" y="196589"/>
                    <a:pt x="373721" y="196998"/>
                  </a:cubicBezTo>
                  <a:cubicBezTo>
                    <a:pt x="377025" y="199455"/>
                    <a:pt x="379502" y="202732"/>
                    <a:pt x="381980" y="206008"/>
                  </a:cubicBezTo>
                  <a:lnTo>
                    <a:pt x="390652" y="208465"/>
                  </a:lnTo>
                  <a:cubicBezTo>
                    <a:pt x="393956" y="209693"/>
                    <a:pt x="396021" y="212560"/>
                    <a:pt x="396021" y="215426"/>
                  </a:cubicBezTo>
                  <a:lnTo>
                    <a:pt x="396021" y="273986"/>
                  </a:lnTo>
                  <a:cubicBezTo>
                    <a:pt x="396021" y="282996"/>
                    <a:pt x="403454" y="290367"/>
                    <a:pt x="412126" y="290367"/>
                  </a:cubicBezTo>
                  <a:cubicBezTo>
                    <a:pt x="421211" y="290367"/>
                    <a:pt x="429057" y="282996"/>
                    <a:pt x="429057" y="273986"/>
                  </a:cubicBezTo>
                  <a:lnTo>
                    <a:pt x="429057" y="208465"/>
                  </a:lnTo>
                  <a:cubicBezTo>
                    <a:pt x="429057" y="203551"/>
                    <a:pt x="427818" y="199046"/>
                    <a:pt x="425340" y="194541"/>
                  </a:cubicBezTo>
                  <a:cubicBezTo>
                    <a:pt x="423689" y="191675"/>
                    <a:pt x="421624" y="188808"/>
                    <a:pt x="419146" y="186761"/>
                  </a:cubicBezTo>
                  <a:cubicBezTo>
                    <a:pt x="419146" y="186761"/>
                    <a:pt x="419146" y="186351"/>
                    <a:pt x="418733" y="186351"/>
                  </a:cubicBezTo>
                  <a:cubicBezTo>
                    <a:pt x="417907" y="185532"/>
                    <a:pt x="416668" y="184304"/>
                    <a:pt x="415430" y="183485"/>
                  </a:cubicBezTo>
                  <a:cubicBezTo>
                    <a:pt x="415017" y="183485"/>
                    <a:pt x="415017" y="183485"/>
                    <a:pt x="414604" y="183485"/>
                  </a:cubicBezTo>
                  <a:cubicBezTo>
                    <a:pt x="413365" y="182256"/>
                    <a:pt x="412126" y="181437"/>
                    <a:pt x="410887" y="181028"/>
                  </a:cubicBezTo>
                  <a:cubicBezTo>
                    <a:pt x="410887" y="181028"/>
                    <a:pt x="410887" y="181028"/>
                    <a:pt x="410474" y="181028"/>
                  </a:cubicBezTo>
                  <a:cubicBezTo>
                    <a:pt x="409648" y="180618"/>
                    <a:pt x="409235" y="180208"/>
                    <a:pt x="408409" y="179799"/>
                  </a:cubicBezTo>
                  <a:lnTo>
                    <a:pt x="403867" y="178570"/>
                  </a:lnTo>
                  <a:close/>
                  <a:moveTo>
                    <a:pt x="164809" y="172177"/>
                  </a:moveTo>
                  <a:cubicBezTo>
                    <a:pt x="163182" y="172177"/>
                    <a:pt x="161961" y="172586"/>
                    <a:pt x="160334" y="172995"/>
                  </a:cubicBezTo>
                  <a:lnTo>
                    <a:pt x="141211" y="178721"/>
                  </a:lnTo>
                  <a:lnTo>
                    <a:pt x="136736" y="179948"/>
                  </a:lnTo>
                  <a:cubicBezTo>
                    <a:pt x="135922" y="180357"/>
                    <a:pt x="135109" y="180766"/>
                    <a:pt x="134702" y="181174"/>
                  </a:cubicBezTo>
                  <a:cubicBezTo>
                    <a:pt x="133074" y="181583"/>
                    <a:pt x="131447" y="182401"/>
                    <a:pt x="130226" y="183628"/>
                  </a:cubicBezTo>
                  <a:cubicBezTo>
                    <a:pt x="129006" y="184446"/>
                    <a:pt x="127785" y="185673"/>
                    <a:pt x="126565" y="186491"/>
                  </a:cubicBezTo>
                  <a:cubicBezTo>
                    <a:pt x="126565" y="186491"/>
                    <a:pt x="126565" y="186900"/>
                    <a:pt x="126158" y="186900"/>
                  </a:cubicBezTo>
                  <a:cubicBezTo>
                    <a:pt x="124123" y="188945"/>
                    <a:pt x="121682" y="191808"/>
                    <a:pt x="120462" y="194670"/>
                  </a:cubicBezTo>
                  <a:cubicBezTo>
                    <a:pt x="120462" y="194670"/>
                    <a:pt x="120462" y="194670"/>
                    <a:pt x="120055" y="194670"/>
                  </a:cubicBezTo>
                  <a:cubicBezTo>
                    <a:pt x="118021" y="199169"/>
                    <a:pt x="116800" y="203668"/>
                    <a:pt x="116800" y="208575"/>
                  </a:cubicBezTo>
                  <a:lnTo>
                    <a:pt x="116800" y="274010"/>
                  </a:lnTo>
                  <a:cubicBezTo>
                    <a:pt x="116800" y="283007"/>
                    <a:pt x="124123" y="290368"/>
                    <a:pt x="132667" y="290368"/>
                  </a:cubicBezTo>
                  <a:cubicBezTo>
                    <a:pt x="142025" y="290368"/>
                    <a:pt x="148942" y="283007"/>
                    <a:pt x="148942" y="274010"/>
                  </a:cubicBezTo>
                  <a:lnTo>
                    <a:pt x="148942" y="215528"/>
                  </a:lnTo>
                  <a:cubicBezTo>
                    <a:pt x="148942" y="212665"/>
                    <a:pt x="151383" y="209802"/>
                    <a:pt x="153824" y="208575"/>
                  </a:cubicBezTo>
                  <a:lnTo>
                    <a:pt x="162775" y="206121"/>
                  </a:lnTo>
                  <a:cubicBezTo>
                    <a:pt x="165216" y="202850"/>
                    <a:pt x="167657" y="199578"/>
                    <a:pt x="170912" y="197124"/>
                  </a:cubicBezTo>
                  <a:cubicBezTo>
                    <a:pt x="170912" y="196715"/>
                    <a:pt x="170912" y="196715"/>
                    <a:pt x="171319" y="196715"/>
                  </a:cubicBezTo>
                  <a:cubicBezTo>
                    <a:pt x="172946" y="195488"/>
                    <a:pt x="174573" y="194261"/>
                    <a:pt x="176608" y="193034"/>
                  </a:cubicBezTo>
                  <a:cubicBezTo>
                    <a:pt x="178235" y="191808"/>
                    <a:pt x="179863" y="190990"/>
                    <a:pt x="181083" y="190581"/>
                  </a:cubicBezTo>
                  <a:cubicBezTo>
                    <a:pt x="181083" y="188127"/>
                    <a:pt x="181083" y="186082"/>
                    <a:pt x="180676" y="184037"/>
                  </a:cubicBezTo>
                  <a:cubicBezTo>
                    <a:pt x="178642" y="177085"/>
                    <a:pt x="171725" y="172177"/>
                    <a:pt x="164809" y="172177"/>
                  </a:cubicBezTo>
                  <a:close/>
                  <a:moveTo>
                    <a:pt x="432523" y="151836"/>
                  </a:moveTo>
                  <a:cubicBezTo>
                    <a:pt x="428076" y="150613"/>
                    <a:pt x="424033" y="151428"/>
                    <a:pt x="419990" y="153059"/>
                  </a:cubicBezTo>
                  <a:cubicBezTo>
                    <a:pt x="416351" y="155096"/>
                    <a:pt x="413521" y="158357"/>
                    <a:pt x="412308" y="162840"/>
                  </a:cubicBezTo>
                  <a:cubicBezTo>
                    <a:pt x="411903" y="164470"/>
                    <a:pt x="411499" y="165693"/>
                    <a:pt x="411499" y="167731"/>
                  </a:cubicBezTo>
                  <a:lnTo>
                    <a:pt x="411903" y="167731"/>
                  </a:lnTo>
                  <a:cubicBezTo>
                    <a:pt x="413116" y="168138"/>
                    <a:pt x="414734" y="168546"/>
                    <a:pt x="415946" y="169361"/>
                  </a:cubicBezTo>
                  <a:cubicBezTo>
                    <a:pt x="424033" y="173029"/>
                    <a:pt x="430906" y="178735"/>
                    <a:pt x="435353" y="186479"/>
                  </a:cubicBezTo>
                  <a:lnTo>
                    <a:pt x="438588" y="187701"/>
                  </a:lnTo>
                  <a:cubicBezTo>
                    <a:pt x="441822" y="188516"/>
                    <a:pt x="443440" y="191369"/>
                    <a:pt x="443440" y="194222"/>
                  </a:cubicBezTo>
                  <a:lnTo>
                    <a:pt x="443440" y="252503"/>
                  </a:lnTo>
                  <a:cubicBezTo>
                    <a:pt x="443440" y="261470"/>
                    <a:pt x="450717" y="268806"/>
                    <a:pt x="460017" y="268806"/>
                  </a:cubicBezTo>
                  <a:cubicBezTo>
                    <a:pt x="468507" y="268806"/>
                    <a:pt x="475785" y="261470"/>
                    <a:pt x="475785" y="252503"/>
                  </a:cubicBezTo>
                  <a:lnTo>
                    <a:pt x="475785" y="187701"/>
                  </a:lnTo>
                  <a:cubicBezTo>
                    <a:pt x="475785" y="185663"/>
                    <a:pt x="475380" y="183626"/>
                    <a:pt x="475380" y="181180"/>
                  </a:cubicBezTo>
                  <a:cubicBezTo>
                    <a:pt x="473763" y="175474"/>
                    <a:pt x="470933" y="170584"/>
                    <a:pt x="466890" y="166508"/>
                  </a:cubicBezTo>
                  <a:cubicBezTo>
                    <a:pt x="466890" y="165693"/>
                    <a:pt x="466486" y="165693"/>
                    <a:pt x="466081" y="165285"/>
                  </a:cubicBezTo>
                  <a:cubicBezTo>
                    <a:pt x="465677" y="164878"/>
                    <a:pt x="464868" y="164470"/>
                    <a:pt x="464464" y="163655"/>
                  </a:cubicBezTo>
                  <a:cubicBezTo>
                    <a:pt x="463655" y="163248"/>
                    <a:pt x="463655" y="163248"/>
                    <a:pt x="462847" y="162432"/>
                  </a:cubicBezTo>
                  <a:cubicBezTo>
                    <a:pt x="462442" y="162025"/>
                    <a:pt x="462038" y="162025"/>
                    <a:pt x="461634" y="161617"/>
                  </a:cubicBezTo>
                  <a:cubicBezTo>
                    <a:pt x="460017" y="160802"/>
                    <a:pt x="459208" y="160395"/>
                    <a:pt x="457995" y="159580"/>
                  </a:cubicBezTo>
                  <a:cubicBezTo>
                    <a:pt x="457186" y="159580"/>
                    <a:pt x="456378" y="159172"/>
                    <a:pt x="455973" y="158764"/>
                  </a:cubicBezTo>
                  <a:close/>
                  <a:moveTo>
                    <a:pt x="116698" y="150613"/>
                  </a:moveTo>
                  <a:cubicBezTo>
                    <a:pt x="115070" y="150613"/>
                    <a:pt x="113443" y="150613"/>
                    <a:pt x="112222" y="151024"/>
                  </a:cubicBezTo>
                  <a:lnTo>
                    <a:pt x="88218" y="158000"/>
                  </a:lnTo>
                  <a:cubicBezTo>
                    <a:pt x="88218" y="158000"/>
                    <a:pt x="88218" y="158410"/>
                    <a:pt x="88218" y="158410"/>
                  </a:cubicBezTo>
                  <a:cubicBezTo>
                    <a:pt x="87404" y="158410"/>
                    <a:pt x="86997" y="158821"/>
                    <a:pt x="86184" y="158821"/>
                  </a:cubicBezTo>
                  <a:cubicBezTo>
                    <a:pt x="84963" y="159642"/>
                    <a:pt x="83743" y="160052"/>
                    <a:pt x="82522" y="160873"/>
                  </a:cubicBezTo>
                  <a:cubicBezTo>
                    <a:pt x="82522" y="161283"/>
                    <a:pt x="81708" y="161283"/>
                    <a:pt x="81301" y="161694"/>
                  </a:cubicBezTo>
                  <a:cubicBezTo>
                    <a:pt x="80895" y="162514"/>
                    <a:pt x="80081" y="162514"/>
                    <a:pt x="79674" y="162925"/>
                  </a:cubicBezTo>
                  <a:cubicBezTo>
                    <a:pt x="78860" y="163745"/>
                    <a:pt x="78453" y="164156"/>
                    <a:pt x="77640" y="164566"/>
                  </a:cubicBezTo>
                  <a:cubicBezTo>
                    <a:pt x="77640" y="164977"/>
                    <a:pt x="77640" y="164977"/>
                    <a:pt x="77233" y="165797"/>
                  </a:cubicBezTo>
                  <a:cubicBezTo>
                    <a:pt x="73164" y="169901"/>
                    <a:pt x="70316" y="174826"/>
                    <a:pt x="69096" y="180571"/>
                  </a:cubicBezTo>
                  <a:cubicBezTo>
                    <a:pt x="68689" y="183033"/>
                    <a:pt x="68282" y="185085"/>
                    <a:pt x="68282" y="187137"/>
                  </a:cubicBezTo>
                  <a:lnTo>
                    <a:pt x="68282" y="252388"/>
                  </a:lnTo>
                  <a:cubicBezTo>
                    <a:pt x="68282" y="261416"/>
                    <a:pt x="75199" y="268803"/>
                    <a:pt x="84556" y="268803"/>
                  </a:cubicBezTo>
                  <a:cubicBezTo>
                    <a:pt x="93100" y="268803"/>
                    <a:pt x="100424" y="261416"/>
                    <a:pt x="100424" y="252388"/>
                  </a:cubicBezTo>
                  <a:lnTo>
                    <a:pt x="100424" y="193703"/>
                  </a:lnTo>
                  <a:cubicBezTo>
                    <a:pt x="100424" y="190831"/>
                    <a:pt x="102458" y="187958"/>
                    <a:pt x="105713" y="187137"/>
                  </a:cubicBezTo>
                  <a:lnTo>
                    <a:pt x="108968" y="185906"/>
                  </a:lnTo>
                  <a:cubicBezTo>
                    <a:pt x="113443" y="178109"/>
                    <a:pt x="120360" y="172363"/>
                    <a:pt x="128903" y="168670"/>
                  </a:cubicBezTo>
                  <a:cubicBezTo>
                    <a:pt x="130124" y="167849"/>
                    <a:pt x="131345" y="167439"/>
                    <a:pt x="132158" y="167028"/>
                  </a:cubicBezTo>
                  <a:lnTo>
                    <a:pt x="132565" y="167028"/>
                  </a:lnTo>
                  <a:cubicBezTo>
                    <a:pt x="132565" y="164977"/>
                    <a:pt x="132565" y="163745"/>
                    <a:pt x="132158" y="162104"/>
                  </a:cubicBezTo>
                  <a:cubicBezTo>
                    <a:pt x="130938" y="157590"/>
                    <a:pt x="128090" y="154307"/>
                    <a:pt x="124021" y="152255"/>
                  </a:cubicBezTo>
                  <a:cubicBezTo>
                    <a:pt x="121987" y="151024"/>
                    <a:pt x="119139" y="150613"/>
                    <a:pt x="116698" y="150613"/>
                  </a:cubicBezTo>
                  <a:close/>
                  <a:moveTo>
                    <a:pt x="486557" y="138669"/>
                  </a:moveTo>
                  <a:cubicBezTo>
                    <a:pt x="478897" y="136238"/>
                    <a:pt x="470834" y="139884"/>
                    <a:pt x="467205" y="146772"/>
                  </a:cubicBezTo>
                  <a:cubicBezTo>
                    <a:pt x="468011" y="147582"/>
                    <a:pt x="469221" y="147987"/>
                    <a:pt x="469624" y="148392"/>
                  </a:cubicBezTo>
                  <a:cubicBezTo>
                    <a:pt x="470027" y="148797"/>
                    <a:pt x="470430" y="148797"/>
                    <a:pt x="470834" y="149203"/>
                  </a:cubicBezTo>
                  <a:cubicBezTo>
                    <a:pt x="472446" y="150013"/>
                    <a:pt x="473656" y="151228"/>
                    <a:pt x="475268" y="152038"/>
                  </a:cubicBezTo>
                  <a:cubicBezTo>
                    <a:pt x="475672" y="152849"/>
                    <a:pt x="476478" y="153254"/>
                    <a:pt x="476881" y="154064"/>
                  </a:cubicBezTo>
                  <a:cubicBezTo>
                    <a:pt x="477687" y="154469"/>
                    <a:pt x="478091" y="154874"/>
                    <a:pt x="478897" y="155685"/>
                  </a:cubicBezTo>
                  <a:cubicBezTo>
                    <a:pt x="480913" y="158521"/>
                    <a:pt x="483332" y="160951"/>
                    <a:pt x="484944" y="164193"/>
                  </a:cubicBezTo>
                  <a:cubicBezTo>
                    <a:pt x="485348" y="164598"/>
                    <a:pt x="485751" y="165003"/>
                    <a:pt x="485751" y="165408"/>
                  </a:cubicBezTo>
                  <a:cubicBezTo>
                    <a:pt x="486960" y="167839"/>
                    <a:pt x="488170" y="170270"/>
                    <a:pt x="488976" y="172700"/>
                  </a:cubicBezTo>
                  <a:lnTo>
                    <a:pt x="493008" y="173916"/>
                  </a:lnTo>
                  <a:cubicBezTo>
                    <a:pt x="495830" y="175131"/>
                    <a:pt x="497846" y="177562"/>
                    <a:pt x="497846" y="180803"/>
                  </a:cubicBezTo>
                  <a:lnTo>
                    <a:pt x="497846" y="231445"/>
                  </a:lnTo>
                  <a:cubicBezTo>
                    <a:pt x="497846" y="240358"/>
                    <a:pt x="504700" y="247245"/>
                    <a:pt x="513972" y="247245"/>
                  </a:cubicBezTo>
                  <a:cubicBezTo>
                    <a:pt x="522439" y="247245"/>
                    <a:pt x="529696" y="240358"/>
                    <a:pt x="529696" y="231445"/>
                  </a:cubicBezTo>
                  <a:lnTo>
                    <a:pt x="529696" y="173916"/>
                  </a:lnTo>
                  <a:cubicBezTo>
                    <a:pt x="529696" y="162167"/>
                    <a:pt x="522842" y="151228"/>
                    <a:pt x="511957" y="146367"/>
                  </a:cubicBezTo>
                  <a:cubicBezTo>
                    <a:pt x="511553" y="145961"/>
                    <a:pt x="510747" y="145556"/>
                    <a:pt x="509941" y="145556"/>
                  </a:cubicBezTo>
                  <a:close/>
                  <a:moveTo>
                    <a:pt x="64457" y="138037"/>
                  </a:moveTo>
                  <a:cubicBezTo>
                    <a:pt x="62834" y="138037"/>
                    <a:pt x="60805" y="138037"/>
                    <a:pt x="59588" y="138846"/>
                  </a:cubicBezTo>
                  <a:lnTo>
                    <a:pt x="36054" y="145722"/>
                  </a:lnTo>
                  <a:cubicBezTo>
                    <a:pt x="35242" y="145722"/>
                    <a:pt x="34836" y="146127"/>
                    <a:pt x="33619" y="146531"/>
                  </a:cubicBezTo>
                  <a:cubicBezTo>
                    <a:pt x="23069" y="151385"/>
                    <a:pt x="16171" y="162306"/>
                    <a:pt x="16171" y="174036"/>
                  </a:cubicBezTo>
                  <a:lnTo>
                    <a:pt x="16171" y="231471"/>
                  </a:lnTo>
                  <a:cubicBezTo>
                    <a:pt x="16171" y="240370"/>
                    <a:pt x="23069" y="247246"/>
                    <a:pt x="32402" y="247246"/>
                  </a:cubicBezTo>
                  <a:cubicBezTo>
                    <a:pt x="40923" y="247246"/>
                    <a:pt x="48227" y="240370"/>
                    <a:pt x="48227" y="231471"/>
                  </a:cubicBezTo>
                  <a:lnTo>
                    <a:pt x="48227" y="180912"/>
                  </a:lnTo>
                  <a:cubicBezTo>
                    <a:pt x="48227" y="177676"/>
                    <a:pt x="50256" y="175249"/>
                    <a:pt x="53096" y="174036"/>
                  </a:cubicBezTo>
                  <a:lnTo>
                    <a:pt x="57154" y="172822"/>
                  </a:lnTo>
                  <a:cubicBezTo>
                    <a:pt x="58371" y="170395"/>
                    <a:pt x="59588" y="167968"/>
                    <a:pt x="60805" y="165542"/>
                  </a:cubicBezTo>
                  <a:cubicBezTo>
                    <a:pt x="60805" y="165137"/>
                    <a:pt x="60805" y="164733"/>
                    <a:pt x="60805" y="164733"/>
                  </a:cubicBezTo>
                  <a:cubicBezTo>
                    <a:pt x="62834" y="161092"/>
                    <a:pt x="64863" y="158666"/>
                    <a:pt x="67704" y="155834"/>
                  </a:cubicBezTo>
                  <a:cubicBezTo>
                    <a:pt x="68109" y="155025"/>
                    <a:pt x="68921" y="154621"/>
                    <a:pt x="69327" y="154216"/>
                  </a:cubicBezTo>
                  <a:cubicBezTo>
                    <a:pt x="70138" y="153407"/>
                    <a:pt x="70544" y="153003"/>
                    <a:pt x="71355" y="152194"/>
                  </a:cubicBezTo>
                  <a:cubicBezTo>
                    <a:pt x="72573" y="151385"/>
                    <a:pt x="73790" y="150172"/>
                    <a:pt x="75413" y="149363"/>
                  </a:cubicBezTo>
                  <a:cubicBezTo>
                    <a:pt x="75819" y="148958"/>
                    <a:pt x="76225" y="148958"/>
                    <a:pt x="76225" y="148554"/>
                  </a:cubicBezTo>
                  <a:cubicBezTo>
                    <a:pt x="77442" y="148149"/>
                    <a:pt x="77848" y="147745"/>
                    <a:pt x="78659" y="146936"/>
                  </a:cubicBezTo>
                  <a:cubicBezTo>
                    <a:pt x="76225" y="141678"/>
                    <a:pt x="70544" y="138037"/>
                    <a:pt x="64457" y="138037"/>
                  </a:cubicBezTo>
                  <a:close/>
                  <a:moveTo>
                    <a:pt x="511723" y="73347"/>
                  </a:moveTo>
                  <a:lnTo>
                    <a:pt x="301397" y="157790"/>
                  </a:lnTo>
                  <a:cubicBezTo>
                    <a:pt x="293638" y="160646"/>
                    <a:pt x="285878" y="162685"/>
                    <a:pt x="278527" y="163093"/>
                  </a:cubicBezTo>
                  <a:lnTo>
                    <a:pt x="278527" y="290369"/>
                  </a:lnTo>
                  <a:lnTo>
                    <a:pt x="327943" y="269972"/>
                  </a:lnTo>
                  <a:lnTo>
                    <a:pt x="327943" y="243865"/>
                  </a:lnTo>
                  <a:lnTo>
                    <a:pt x="317325" y="241009"/>
                  </a:lnTo>
                  <a:cubicBezTo>
                    <a:pt x="301397" y="236114"/>
                    <a:pt x="292004" y="218573"/>
                    <a:pt x="296905" y="203071"/>
                  </a:cubicBezTo>
                  <a:cubicBezTo>
                    <a:pt x="301397" y="186754"/>
                    <a:pt x="318958" y="177779"/>
                    <a:pt x="334886" y="182266"/>
                  </a:cubicBezTo>
                  <a:lnTo>
                    <a:pt x="348772" y="186346"/>
                  </a:lnTo>
                  <a:cubicBezTo>
                    <a:pt x="349180" y="184306"/>
                    <a:pt x="349180" y="182674"/>
                    <a:pt x="349997" y="180634"/>
                  </a:cubicBezTo>
                  <a:cubicBezTo>
                    <a:pt x="354898" y="164317"/>
                    <a:pt x="372050" y="155342"/>
                    <a:pt x="387978" y="160238"/>
                  </a:cubicBezTo>
                  <a:lnTo>
                    <a:pt x="397371" y="162685"/>
                  </a:lnTo>
                  <a:cubicBezTo>
                    <a:pt x="397779" y="161461"/>
                    <a:pt x="398188" y="159422"/>
                    <a:pt x="398188" y="157790"/>
                  </a:cubicBezTo>
                  <a:cubicBezTo>
                    <a:pt x="400638" y="150447"/>
                    <a:pt x="405947" y="143920"/>
                    <a:pt x="413299" y="139841"/>
                  </a:cubicBezTo>
                  <a:cubicBezTo>
                    <a:pt x="420241" y="136169"/>
                    <a:pt x="428409" y="135354"/>
                    <a:pt x="436169" y="137801"/>
                  </a:cubicBezTo>
                  <a:lnTo>
                    <a:pt x="452913" y="142696"/>
                  </a:lnTo>
                  <a:cubicBezTo>
                    <a:pt x="459039" y="128011"/>
                    <a:pt x="474967" y="120668"/>
                    <a:pt x="490078" y="125155"/>
                  </a:cubicBezTo>
                  <a:lnTo>
                    <a:pt x="511723" y="131682"/>
                  </a:lnTo>
                  <a:close/>
                  <a:moveTo>
                    <a:pt x="32343" y="73347"/>
                  </a:moveTo>
                  <a:lnTo>
                    <a:pt x="32343" y="132090"/>
                  </a:lnTo>
                  <a:lnTo>
                    <a:pt x="55213" y="125155"/>
                  </a:lnTo>
                  <a:cubicBezTo>
                    <a:pt x="70324" y="120668"/>
                    <a:pt x="86252" y="128011"/>
                    <a:pt x="91969" y="142696"/>
                  </a:cubicBezTo>
                  <a:lnTo>
                    <a:pt x="109122" y="137801"/>
                  </a:lnTo>
                  <a:cubicBezTo>
                    <a:pt x="116882" y="135354"/>
                    <a:pt x="125050" y="136169"/>
                    <a:pt x="132401" y="139841"/>
                  </a:cubicBezTo>
                  <a:cubicBezTo>
                    <a:pt x="139343" y="143920"/>
                    <a:pt x="144653" y="150447"/>
                    <a:pt x="146695" y="157790"/>
                  </a:cubicBezTo>
                  <a:cubicBezTo>
                    <a:pt x="147511" y="159422"/>
                    <a:pt x="147920" y="161461"/>
                    <a:pt x="147920" y="162685"/>
                  </a:cubicBezTo>
                  <a:lnTo>
                    <a:pt x="157313" y="160238"/>
                  </a:lnTo>
                  <a:cubicBezTo>
                    <a:pt x="173649" y="155342"/>
                    <a:pt x="190802" y="164317"/>
                    <a:pt x="195294" y="180634"/>
                  </a:cubicBezTo>
                  <a:cubicBezTo>
                    <a:pt x="196111" y="182674"/>
                    <a:pt x="196519" y="184306"/>
                    <a:pt x="196519" y="186346"/>
                  </a:cubicBezTo>
                  <a:lnTo>
                    <a:pt x="210405" y="182266"/>
                  </a:lnTo>
                  <a:cubicBezTo>
                    <a:pt x="226332" y="177779"/>
                    <a:pt x="243485" y="186754"/>
                    <a:pt x="248386" y="203071"/>
                  </a:cubicBezTo>
                  <a:cubicBezTo>
                    <a:pt x="250428" y="210414"/>
                    <a:pt x="249611" y="218573"/>
                    <a:pt x="245935" y="225915"/>
                  </a:cubicBezTo>
                  <a:cubicBezTo>
                    <a:pt x="241852" y="233258"/>
                    <a:pt x="235726" y="238561"/>
                    <a:pt x="227558" y="241009"/>
                  </a:cubicBezTo>
                  <a:lnTo>
                    <a:pt x="216939" y="243865"/>
                  </a:lnTo>
                  <a:lnTo>
                    <a:pt x="216939" y="270788"/>
                  </a:lnTo>
                  <a:lnTo>
                    <a:pt x="265539" y="290369"/>
                  </a:lnTo>
                  <a:lnTo>
                    <a:pt x="265539" y="163093"/>
                  </a:lnTo>
                  <a:cubicBezTo>
                    <a:pt x="257779" y="162685"/>
                    <a:pt x="250428" y="160646"/>
                    <a:pt x="243077" y="157790"/>
                  </a:cubicBezTo>
                  <a:close/>
                  <a:moveTo>
                    <a:pt x="281669" y="45319"/>
                  </a:moveTo>
                  <a:cubicBezTo>
                    <a:pt x="273911" y="45319"/>
                    <a:pt x="266154" y="46135"/>
                    <a:pt x="259213" y="47767"/>
                  </a:cubicBezTo>
                  <a:lnTo>
                    <a:pt x="153062" y="72251"/>
                  </a:lnTo>
                  <a:lnTo>
                    <a:pt x="260030" y="115506"/>
                  </a:lnTo>
                  <a:cubicBezTo>
                    <a:pt x="268604" y="118771"/>
                    <a:pt x="277586" y="118771"/>
                    <a:pt x="285751" y="115506"/>
                  </a:cubicBezTo>
                  <a:lnTo>
                    <a:pt x="395986" y="71435"/>
                  </a:lnTo>
                  <a:lnTo>
                    <a:pt x="305757" y="48175"/>
                  </a:lnTo>
                  <a:cubicBezTo>
                    <a:pt x="298000" y="46543"/>
                    <a:pt x="289834" y="45319"/>
                    <a:pt x="281669" y="45319"/>
                  </a:cubicBezTo>
                  <a:close/>
                  <a:moveTo>
                    <a:pt x="255539" y="33893"/>
                  </a:moveTo>
                  <a:cubicBezTo>
                    <a:pt x="273095" y="30220"/>
                    <a:pt x="291875" y="30220"/>
                    <a:pt x="309023" y="34709"/>
                  </a:cubicBezTo>
                  <a:lnTo>
                    <a:pt x="399660" y="57153"/>
                  </a:lnTo>
                  <a:cubicBezTo>
                    <a:pt x="405784" y="58785"/>
                    <a:pt x="410275" y="63682"/>
                    <a:pt x="410683" y="70211"/>
                  </a:cubicBezTo>
                  <a:cubicBezTo>
                    <a:pt x="411092" y="76740"/>
                    <a:pt x="407417" y="82453"/>
                    <a:pt x="401701" y="84901"/>
                  </a:cubicBezTo>
                  <a:lnTo>
                    <a:pt x="291059" y="128973"/>
                  </a:lnTo>
                  <a:cubicBezTo>
                    <a:pt x="285343" y="131421"/>
                    <a:pt x="279219" y="132237"/>
                    <a:pt x="273095" y="132237"/>
                  </a:cubicBezTo>
                  <a:cubicBezTo>
                    <a:pt x="266562" y="132237"/>
                    <a:pt x="260438" y="131421"/>
                    <a:pt x="254722" y="128973"/>
                  </a:cubicBezTo>
                  <a:lnTo>
                    <a:pt x="148163" y="86126"/>
                  </a:lnTo>
                  <a:cubicBezTo>
                    <a:pt x="142038" y="83677"/>
                    <a:pt x="138364" y="77964"/>
                    <a:pt x="138772" y="71435"/>
                  </a:cubicBezTo>
                  <a:cubicBezTo>
                    <a:pt x="139181" y="65314"/>
                    <a:pt x="143672" y="60009"/>
                    <a:pt x="150204" y="58785"/>
                  </a:cubicBezTo>
                  <a:close/>
                  <a:moveTo>
                    <a:pt x="259819" y="16477"/>
                  </a:moveTo>
                  <a:cubicBezTo>
                    <a:pt x="256970" y="17287"/>
                    <a:pt x="254120" y="17692"/>
                    <a:pt x="250863" y="18503"/>
                  </a:cubicBezTo>
                  <a:lnTo>
                    <a:pt x="48518" y="64701"/>
                  </a:lnTo>
                  <a:lnTo>
                    <a:pt x="247606" y="144129"/>
                  </a:lnTo>
                  <a:cubicBezTo>
                    <a:pt x="263484" y="150208"/>
                    <a:pt x="280583" y="150208"/>
                    <a:pt x="296054" y="144129"/>
                  </a:cubicBezTo>
                  <a:lnTo>
                    <a:pt x="495549" y="64701"/>
                  </a:lnTo>
                  <a:lnTo>
                    <a:pt x="312340" y="18908"/>
                  </a:lnTo>
                  <a:cubicBezTo>
                    <a:pt x="294833" y="14856"/>
                    <a:pt x="277326" y="14045"/>
                    <a:pt x="259819" y="16477"/>
                  </a:cubicBezTo>
                  <a:close/>
                  <a:moveTo>
                    <a:pt x="281414" y="78"/>
                  </a:moveTo>
                  <a:cubicBezTo>
                    <a:pt x="292834" y="78"/>
                    <a:pt x="303846" y="1301"/>
                    <a:pt x="315265" y="4156"/>
                  </a:cubicBezTo>
                  <a:lnTo>
                    <a:pt x="520412" y="55537"/>
                  </a:lnTo>
                  <a:cubicBezTo>
                    <a:pt x="521228" y="55945"/>
                    <a:pt x="522043" y="55945"/>
                    <a:pt x="522451" y="56353"/>
                  </a:cubicBezTo>
                  <a:cubicBezTo>
                    <a:pt x="522859" y="56760"/>
                    <a:pt x="523267" y="56760"/>
                    <a:pt x="523267" y="57168"/>
                  </a:cubicBezTo>
                  <a:cubicBezTo>
                    <a:pt x="523675" y="57168"/>
                    <a:pt x="524083" y="57576"/>
                    <a:pt x="524491" y="57984"/>
                  </a:cubicBezTo>
                  <a:cubicBezTo>
                    <a:pt x="524491" y="58392"/>
                    <a:pt x="524491" y="58392"/>
                    <a:pt x="524491" y="58799"/>
                  </a:cubicBezTo>
                  <a:cubicBezTo>
                    <a:pt x="524898" y="59207"/>
                    <a:pt x="525306" y="59615"/>
                    <a:pt x="525714" y="60023"/>
                  </a:cubicBezTo>
                  <a:cubicBezTo>
                    <a:pt x="525714" y="60430"/>
                    <a:pt x="525714" y="60838"/>
                    <a:pt x="525714" y="60838"/>
                  </a:cubicBezTo>
                  <a:cubicBezTo>
                    <a:pt x="525714" y="61246"/>
                    <a:pt x="525714" y="61654"/>
                    <a:pt x="525714" y="62062"/>
                  </a:cubicBezTo>
                  <a:lnTo>
                    <a:pt x="525714" y="62469"/>
                  </a:lnTo>
                  <a:lnTo>
                    <a:pt x="525714" y="137502"/>
                  </a:lnTo>
                  <a:cubicBezTo>
                    <a:pt x="525714" y="137502"/>
                    <a:pt x="525714" y="137910"/>
                    <a:pt x="525714" y="138318"/>
                  </a:cubicBezTo>
                  <a:cubicBezTo>
                    <a:pt x="537134" y="146473"/>
                    <a:pt x="544067" y="159523"/>
                    <a:pt x="544067" y="173795"/>
                  </a:cubicBezTo>
                  <a:lnTo>
                    <a:pt x="544067" y="231701"/>
                  </a:lnTo>
                  <a:cubicBezTo>
                    <a:pt x="544067" y="248420"/>
                    <a:pt x="530200" y="261877"/>
                    <a:pt x="513479" y="261877"/>
                  </a:cubicBezTo>
                  <a:cubicBezTo>
                    <a:pt x="504098" y="261877"/>
                    <a:pt x="495533" y="257799"/>
                    <a:pt x="490231" y="251275"/>
                  </a:cubicBezTo>
                  <a:cubicBezTo>
                    <a:pt x="490231" y="267994"/>
                    <a:pt x="476773" y="281859"/>
                    <a:pt x="460051" y="281859"/>
                  </a:cubicBezTo>
                  <a:cubicBezTo>
                    <a:pt x="452710" y="281859"/>
                    <a:pt x="447000" y="279820"/>
                    <a:pt x="441698" y="275742"/>
                  </a:cubicBezTo>
                  <a:cubicBezTo>
                    <a:pt x="440882" y="291646"/>
                    <a:pt x="427831" y="304287"/>
                    <a:pt x="411109" y="304287"/>
                  </a:cubicBezTo>
                  <a:cubicBezTo>
                    <a:pt x="402544" y="304287"/>
                    <a:pt x="394388" y="300209"/>
                    <a:pt x="389086" y="294500"/>
                  </a:cubicBezTo>
                  <a:lnTo>
                    <a:pt x="389086" y="296131"/>
                  </a:lnTo>
                  <a:cubicBezTo>
                    <a:pt x="389086" y="312850"/>
                    <a:pt x="375219" y="326307"/>
                    <a:pt x="358497" y="326307"/>
                  </a:cubicBezTo>
                  <a:cubicBezTo>
                    <a:pt x="341775" y="326307"/>
                    <a:pt x="327909" y="312850"/>
                    <a:pt x="327909" y="296131"/>
                  </a:cubicBezTo>
                  <a:lnTo>
                    <a:pt x="327909" y="284713"/>
                  </a:lnTo>
                  <a:lnTo>
                    <a:pt x="282638" y="303064"/>
                  </a:lnTo>
                  <a:cubicBezTo>
                    <a:pt x="278967" y="304695"/>
                    <a:pt x="275296" y="305103"/>
                    <a:pt x="271626" y="305103"/>
                  </a:cubicBezTo>
                  <a:cubicBezTo>
                    <a:pt x="267547" y="305103"/>
                    <a:pt x="264285" y="304695"/>
                    <a:pt x="260614" y="303064"/>
                  </a:cubicBezTo>
                  <a:lnTo>
                    <a:pt x="215751" y="285121"/>
                  </a:lnTo>
                  <a:lnTo>
                    <a:pt x="215751" y="296131"/>
                  </a:lnTo>
                  <a:cubicBezTo>
                    <a:pt x="215751" y="312850"/>
                    <a:pt x="202700" y="326307"/>
                    <a:pt x="185570" y="326307"/>
                  </a:cubicBezTo>
                  <a:cubicBezTo>
                    <a:pt x="168848" y="326307"/>
                    <a:pt x="154982" y="312850"/>
                    <a:pt x="154982" y="296131"/>
                  </a:cubicBezTo>
                  <a:lnTo>
                    <a:pt x="154982" y="294500"/>
                  </a:lnTo>
                  <a:cubicBezTo>
                    <a:pt x="149680" y="300209"/>
                    <a:pt x="141931" y="304287"/>
                    <a:pt x="132550" y="304287"/>
                  </a:cubicBezTo>
                  <a:cubicBezTo>
                    <a:pt x="116644" y="304287"/>
                    <a:pt x="103593" y="291646"/>
                    <a:pt x="102369" y="275742"/>
                  </a:cubicBezTo>
                  <a:cubicBezTo>
                    <a:pt x="97475" y="279820"/>
                    <a:pt x="90950" y="281859"/>
                    <a:pt x="84424" y="281859"/>
                  </a:cubicBezTo>
                  <a:cubicBezTo>
                    <a:pt x="67703" y="281859"/>
                    <a:pt x="53836" y="267994"/>
                    <a:pt x="53836" y="251275"/>
                  </a:cubicBezTo>
                  <a:cubicBezTo>
                    <a:pt x="48126" y="257799"/>
                    <a:pt x="39969" y="261877"/>
                    <a:pt x="30996" y="261877"/>
                  </a:cubicBezTo>
                  <a:cubicBezTo>
                    <a:pt x="13867" y="261877"/>
                    <a:pt x="0" y="248420"/>
                    <a:pt x="0" y="231701"/>
                  </a:cubicBezTo>
                  <a:lnTo>
                    <a:pt x="0" y="173795"/>
                  </a:lnTo>
                  <a:cubicBezTo>
                    <a:pt x="0" y="159930"/>
                    <a:pt x="6526" y="147289"/>
                    <a:pt x="17130" y="139133"/>
                  </a:cubicBezTo>
                  <a:lnTo>
                    <a:pt x="17130" y="62469"/>
                  </a:lnTo>
                  <a:lnTo>
                    <a:pt x="17130" y="62062"/>
                  </a:lnTo>
                  <a:cubicBezTo>
                    <a:pt x="17130" y="61654"/>
                    <a:pt x="17130" y="61246"/>
                    <a:pt x="17537" y="60838"/>
                  </a:cubicBezTo>
                  <a:cubicBezTo>
                    <a:pt x="17537" y="60838"/>
                    <a:pt x="17537" y="60023"/>
                    <a:pt x="17537" y="59615"/>
                  </a:cubicBezTo>
                  <a:cubicBezTo>
                    <a:pt x="17945" y="59615"/>
                    <a:pt x="17945" y="59207"/>
                    <a:pt x="18353" y="58392"/>
                  </a:cubicBezTo>
                  <a:cubicBezTo>
                    <a:pt x="18353" y="58392"/>
                    <a:pt x="18353" y="58392"/>
                    <a:pt x="18761" y="57984"/>
                  </a:cubicBezTo>
                  <a:cubicBezTo>
                    <a:pt x="19169" y="57576"/>
                    <a:pt x="19169" y="57168"/>
                    <a:pt x="19985" y="57168"/>
                  </a:cubicBezTo>
                  <a:cubicBezTo>
                    <a:pt x="19985" y="56760"/>
                    <a:pt x="20392" y="56353"/>
                    <a:pt x="20392" y="55945"/>
                  </a:cubicBezTo>
                  <a:cubicBezTo>
                    <a:pt x="21208" y="55945"/>
                    <a:pt x="21616" y="55945"/>
                    <a:pt x="22839" y="55537"/>
                  </a:cubicBezTo>
                  <a:lnTo>
                    <a:pt x="247563" y="3340"/>
                  </a:lnTo>
                  <a:cubicBezTo>
                    <a:pt x="258575" y="894"/>
                    <a:pt x="269994" y="-330"/>
                    <a:pt x="281414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725"/>
            </a:p>
          </p:txBody>
        </p:sp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C322ACE6-C2D6-5D1B-1F9F-E89B69973076}"/>
              </a:ext>
            </a:extLst>
          </p:cNvPr>
          <p:cNvGrpSpPr/>
          <p:nvPr/>
        </p:nvGrpSpPr>
        <p:grpSpPr>
          <a:xfrm>
            <a:off x="4972871" y="3324124"/>
            <a:ext cx="752129" cy="698426"/>
            <a:chOff x="4865010" y="3324124"/>
            <a:chExt cx="752129" cy="698426"/>
          </a:xfrm>
        </p:grpSpPr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7101EBFB-1EC2-B7F2-933F-B31BF5CBD006}"/>
                </a:ext>
              </a:extLst>
            </p:cNvPr>
            <p:cNvSpPr txBox="1"/>
            <p:nvPr/>
          </p:nvSpPr>
          <p:spPr>
            <a:xfrm>
              <a:off x="4865010" y="3768634"/>
              <a:ext cx="7521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05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interfaces</a:t>
              </a:r>
              <a:endParaRPr lang="pl-PL" sz="1050" dirty="0"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13DA1B34-5EC9-BF6B-81FC-4A8E8362A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436" y="3324124"/>
              <a:ext cx="182986" cy="410444"/>
            </a:xfrm>
            <a:custGeom>
              <a:avLst/>
              <a:gdLst>
                <a:gd name="T0" fmla="*/ 491 w 605"/>
                <a:gd name="T1" fmla="*/ 442 h 1224"/>
                <a:gd name="T2" fmla="*/ 570 w 605"/>
                <a:gd name="T3" fmla="*/ 363 h 1224"/>
                <a:gd name="T4" fmla="*/ 349 w 605"/>
                <a:gd name="T5" fmla="*/ 1144 h 1224"/>
                <a:gd name="T6" fmla="*/ 305 w 605"/>
                <a:gd name="T7" fmla="*/ 1190 h 1224"/>
                <a:gd name="T8" fmla="*/ 259 w 605"/>
                <a:gd name="T9" fmla="*/ 1144 h 1224"/>
                <a:gd name="T10" fmla="*/ 305 w 605"/>
                <a:gd name="T11" fmla="*/ 1100 h 1224"/>
                <a:gd name="T12" fmla="*/ 349 w 605"/>
                <a:gd name="T13" fmla="*/ 1144 h 1224"/>
                <a:gd name="T14" fmla="*/ 33 w 605"/>
                <a:gd name="T15" fmla="*/ 509 h 1224"/>
                <a:gd name="T16" fmla="*/ 78 w 605"/>
                <a:gd name="T17" fmla="*/ 464 h 1224"/>
                <a:gd name="T18" fmla="*/ 123 w 605"/>
                <a:gd name="T19" fmla="*/ 509 h 1224"/>
                <a:gd name="T20" fmla="*/ 78 w 605"/>
                <a:gd name="T21" fmla="*/ 554 h 1224"/>
                <a:gd name="T22" fmla="*/ 305 w 605"/>
                <a:gd name="T23" fmla="*/ 42 h 1224"/>
                <a:gd name="T24" fmla="*/ 242 w 605"/>
                <a:gd name="T25" fmla="*/ 195 h 1224"/>
                <a:gd name="T26" fmla="*/ 575 w 605"/>
                <a:gd name="T27" fmla="*/ 330 h 1224"/>
                <a:gd name="T28" fmla="*/ 488 w 605"/>
                <a:gd name="T29" fmla="*/ 330 h 1224"/>
                <a:gd name="T30" fmla="*/ 458 w 605"/>
                <a:gd name="T31" fmla="*/ 447 h 1224"/>
                <a:gd name="T32" fmla="*/ 488 w 605"/>
                <a:gd name="T33" fmla="*/ 476 h 1224"/>
                <a:gd name="T34" fmla="*/ 514 w 605"/>
                <a:gd name="T35" fmla="*/ 541 h 1224"/>
                <a:gd name="T36" fmla="*/ 482 w 605"/>
                <a:gd name="T37" fmla="*/ 603 h 1224"/>
                <a:gd name="T38" fmla="*/ 321 w 605"/>
                <a:gd name="T39" fmla="*/ 229 h 1224"/>
                <a:gd name="T40" fmla="*/ 374 w 605"/>
                <a:gd name="T41" fmla="*/ 229 h 1224"/>
                <a:gd name="T42" fmla="*/ 400 w 605"/>
                <a:gd name="T43" fmla="*/ 214 h 1224"/>
                <a:gd name="T44" fmla="*/ 331 w 605"/>
                <a:gd name="T45" fmla="*/ 17 h 1224"/>
                <a:gd name="T46" fmla="*/ 330 w 605"/>
                <a:gd name="T47" fmla="*/ 15 h 1224"/>
                <a:gd name="T48" fmla="*/ 305 w 605"/>
                <a:gd name="T49" fmla="*/ 0 h 1224"/>
                <a:gd name="T50" fmla="*/ 209 w 605"/>
                <a:gd name="T51" fmla="*/ 187 h 1224"/>
                <a:gd name="T52" fmla="*/ 209 w 605"/>
                <a:gd name="T53" fmla="*/ 214 h 1224"/>
                <a:gd name="T54" fmla="*/ 234 w 605"/>
                <a:gd name="T55" fmla="*/ 229 h 1224"/>
                <a:gd name="T56" fmla="*/ 287 w 605"/>
                <a:gd name="T57" fmla="*/ 838 h 1224"/>
                <a:gd name="T58" fmla="*/ 127 w 605"/>
                <a:gd name="T59" fmla="*/ 721 h 1224"/>
                <a:gd name="T60" fmla="*/ 95 w 605"/>
                <a:gd name="T61" fmla="*/ 586 h 1224"/>
                <a:gd name="T62" fmla="*/ 156 w 605"/>
                <a:gd name="T63" fmla="*/ 509 h 1224"/>
                <a:gd name="T64" fmla="*/ 78 w 605"/>
                <a:gd name="T65" fmla="*/ 430 h 1224"/>
                <a:gd name="T66" fmla="*/ 0 w 605"/>
                <a:gd name="T67" fmla="*/ 509 h 1224"/>
                <a:gd name="T68" fmla="*/ 61 w 605"/>
                <a:gd name="T69" fmla="*/ 586 h 1224"/>
                <a:gd name="T70" fmla="*/ 61 w 605"/>
                <a:gd name="T71" fmla="*/ 658 h 1224"/>
                <a:gd name="T72" fmla="*/ 287 w 605"/>
                <a:gd name="T73" fmla="*/ 880 h 1224"/>
                <a:gd name="T74" fmla="*/ 287 w 605"/>
                <a:gd name="T75" fmla="*/ 1068 h 1224"/>
                <a:gd name="T76" fmla="*/ 226 w 605"/>
                <a:gd name="T77" fmla="*/ 1144 h 1224"/>
                <a:gd name="T78" fmla="*/ 305 w 605"/>
                <a:gd name="T79" fmla="*/ 1223 h 1224"/>
                <a:gd name="T80" fmla="*/ 383 w 605"/>
                <a:gd name="T81" fmla="*/ 1144 h 1224"/>
                <a:gd name="T82" fmla="*/ 321 w 605"/>
                <a:gd name="T83" fmla="*/ 763 h 1224"/>
                <a:gd name="T84" fmla="*/ 502 w 605"/>
                <a:gd name="T85" fmla="*/ 631 h 1224"/>
                <a:gd name="T86" fmla="*/ 548 w 605"/>
                <a:gd name="T87" fmla="*/ 476 h 1224"/>
                <a:gd name="T88" fmla="*/ 575 w 605"/>
                <a:gd name="T89" fmla="*/ 476 h 1224"/>
                <a:gd name="T90" fmla="*/ 604 w 605"/>
                <a:gd name="T91" fmla="*/ 360 h 1224"/>
                <a:gd name="T92" fmla="*/ 575 w 605"/>
                <a:gd name="T93" fmla="*/ 330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5" h="1224">
                  <a:moveTo>
                    <a:pt x="570" y="442"/>
                  </a:moveTo>
                  <a:lnTo>
                    <a:pt x="491" y="442"/>
                  </a:lnTo>
                  <a:lnTo>
                    <a:pt x="491" y="363"/>
                  </a:lnTo>
                  <a:lnTo>
                    <a:pt x="570" y="363"/>
                  </a:lnTo>
                  <a:lnTo>
                    <a:pt x="570" y="442"/>
                  </a:lnTo>
                  <a:close/>
                  <a:moveTo>
                    <a:pt x="349" y="1144"/>
                  </a:moveTo>
                  <a:lnTo>
                    <a:pt x="349" y="1144"/>
                  </a:lnTo>
                  <a:cubicBezTo>
                    <a:pt x="349" y="1170"/>
                    <a:pt x="329" y="1190"/>
                    <a:pt x="305" y="1190"/>
                  </a:cubicBezTo>
                  <a:lnTo>
                    <a:pt x="305" y="1190"/>
                  </a:lnTo>
                  <a:cubicBezTo>
                    <a:pt x="280" y="1190"/>
                    <a:pt x="259" y="1170"/>
                    <a:pt x="259" y="1144"/>
                  </a:cubicBezTo>
                  <a:lnTo>
                    <a:pt x="259" y="1144"/>
                  </a:lnTo>
                  <a:cubicBezTo>
                    <a:pt x="259" y="1120"/>
                    <a:pt x="280" y="1100"/>
                    <a:pt x="305" y="1100"/>
                  </a:cubicBezTo>
                  <a:lnTo>
                    <a:pt x="305" y="1100"/>
                  </a:lnTo>
                  <a:cubicBezTo>
                    <a:pt x="329" y="1100"/>
                    <a:pt x="349" y="1120"/>
                    <a:pt x="349" y="1144"/>
                  </a:cubicBezTo>
                  <a:close/>
                  <a:moveTo>
                    <a:pt x="33" y="509"/>
                  </a:moveTo>
                  <a:lnTo>
                    <a:pt x="33" y="509"/>
                  </a:lnTo>
                  <a:cubicBezTo>
                    <a:pt x="33" y="484"/>
                    <a:pt x="53" y="464"/>
                    <a:pt x="78" y="464"/>
                  </a:cubicBezTo>
                  <a:lnTo>
                    <a:pt x="78" y="464"/>
                  </a:lnTo>
                  <a:cubicBezTo>
                    <a:pt x="103" y="464"/>
                    <a:pt x="123" y="484"/>
                    <a:pt x="123" y="509"/>
                  </a:cubicBezTo>
                  <a:lnTo>
                    <a:pt x="123" y="509"/>
                  </a:lnTo>
                  <a:cubicBezTo>
                    <a:pt x="123" y="534"/>
                    <a:pt x="103" y="554"/>
                    <a:pt x="78" y="554"/>
                  </a:cubicBezTo>
                  <a:lnTo>
                    <a:pt x="78" y="554"/>
                  </a:lnTo>
                  <a:cubicBezTo>
                    <a:pt x="53" y="554"/>
                    <a:pt x="33" y="534"/>
                    <a:pt x="33" y="509"/>
                  </a:cubicBezTo>
                  <a:close/>
                  <a:moveTo>
                    <a:pt x="305" y="42"/>
                  </a:moveTo>
                  <a:lnTo>
                    <a:pt x="367" y="195"/>
                  </a:lnTo>
                  <a:lnTo>
                    <a:pt x="242" y="195"/>
                  </a:lnTo>
                  <a:lnTo>
                    <a:pt x="305" y="42"/>
                  </a:lnTo>
                  <a:close/>
                  <a:moveTo>
                    <a:pt x="575" y="330"/>
                  </a:moveTo>
                  <a:lnTo>
                    <a:pt x="488" y="330"/>
                  </a:lnTo>
                  <a:lnTo>
                    <a:pt x="488" y="330"/>
                  </a:lnTo>
                  <a:cubicBezTo>
                    <a:pt x="471" y="330"/>
                    <a:pt x="458" y="343"/>
                    <a:pt x="458" y="360"/>
                  </a:cubicBezTo>
                  <a:lnTo>
                    <a:pt x="458" y="447"/>
                  </a:lnTo>
                  <a:lnTo>
                    <a:pt x="458" y="447"/>
                  </a:lnTo>
                  <a:cubicBezTo>
                    <a:pt x="458" y="463"/>
                    <a:pt x="471" y="476"/>
                    <a:pt x="488" y="476"/>
                  </a:cubicBezTo>
                  <a:lnTo>
                    <a:pt x="514" y="476"/>
                  </a:lnTo>
                  <a:lnTo>
                    <a:pt x="514" y="541"/>
                  </a:lnTo>
                  <a:lnTo>
                    <a:pt x="514" y="541"/>
                  </a:lnTo>
                  <a:cubicBezTo>
                    <a:pt x="514" y="566"/>
                    <a:pt x="502" y="589"/>
                    <a:pt x="482" y="603"/>
                  </a:cubicBezTo>
                  <a:lnTo>
                    <a:pt x="321" y="721"/>
                  </a:lnTo>
                  <a:lnTo>
                    <a:pt x="321" y="229"/>
                  </a:lnTo>
                  <a:lnTo>
                    <a:pt x="374" y="229"/>
                  </a:lnTo>
                  <a:lnTo>
                    <a:pt x="374" y="229"/>
                  </a:lnTo>
                  <a:cubicBezTo>
                    <a:pt x="385" y="229"/>
                    <a:pt x="394" y="223"/>
                    <a:pt x="400" y="214"/>
                  </a:cubicBezTo>
                  <a:lnTo>
                    <a:pt x="400" y="214"/>
                  </a:lnTo>
                  <a:cubicBezTo>
                    <a:pt x="404" y="206"/>
                    <a:pt x="405" y="195"/>
                    <a:pt x="400" y="187"/>
                  </a:cubicBezTo>
                  <a:lnTo>
                    <a:pt x="331" y="17"/>
                  </a:lnTo>
                  <a:lnTo>
                    <a:pt x="330" y="15"/>
                  </a:lnTo>
                  <a:lnTo>
                    <a:pt x="330" y="15"/>
                  </a:lnTo>
                  <a:cubicBezTo>
                    <a:pt x="324" y="6"/>
                    <a:pt x="315" y="0"/>
                    <a:pt x="305" y="0"/>
                  </a:cubicBezTo>
                  <a:lnTo>
                    <a:pt x="305" y="0"/>
                  </a:lnTo>
                  <a:cubicBezTo>
                    <a:pt x="294" y="0"/>
                    <a:pt x="285" y="6"/>
                    <a:pt x="279" y="15"/>
                  </a:cubicBezTo>
                  <a:lnTo>
                    <a:pt x="209" y="187"/>
                  </a:lnTo>
                  <a:lnTo>
                    <a:pt x="209" y="187"/>
                  </a:lnTo>
                  <a:cubicBezTo>
                    <a:pt x="204" y="195"/>
                    <a:pt x="204" y="206"/>
                    <a:pt x="209" y="214"/>
                  </a:cubicBezTo>
                  <a:lnTo>
                    <a:pt x="209" y="214"/>
                  </a:lnTo>
                  <a:cubicBezTo>
                    <a:pt x="214" y="223"/>
                    <a:pt x="224" y="229"/>
                    <a:pt x="234" y="229"/>
                  </a:cubicBezTo>
                  <a:lnTo>
                    <a:pt x="287" y="229"/>
                  </a:lnTo>
                  <a:lnTo>
                    <a:pt x="287" y="838"/>
                  </a:lnTo>
                  <a:lnTo>
                    <a:pt x="127" y="721"/>
                  </a:lnTo>
                  <a:lnTo>
                    <a:pt x="127" y="721"/>
                  </a:lnTo>
                  <a:cubicBezTo>
                    <a:pt x="107" y="707"/>
                    <a:pt x="95" y="683"/>
                    <a:pt x="95" y="658"/>
                  </a:cubicBezTo>
                  <a:lnTo>
                    <a:pt x="95" y="586"/>
                  </a:lnTo>
                  <a:lnTo>
                    <a:pt x="95" y="586"/>
                  </a:lnTo>
                  <a:cubicBezTo>
                    <a:pt x="130" y="578"/>
                    <a:pt x="156" y="546"/>
                    <a:pt x="156" y="509"/>
                  </a:cubicBezTo>
                  <a:lnTo>
                    <a:pt x="156" y="509"/>
                  </a:lnTo>
                  <a:cubicBezTo>
                    <a:pt x="156" y="465"/>
                    <a:pt x="121" y="430"/>
                    <a:pt x="78" y="430"/>
                  </a:cubicBezTo>
                  <a:lnTo>
                    <a:pt x="78" y="430"/>
                  </a:lnTo>
                  <a:cubicBezTo>
                    <a:pt x="35" y="430"/>
                    <a:pt x="0" y="465"/>
                    <a:pt x="0" y="509"/>
                  </a:cubicBezTo>
                  <a:lnTo>
                    <a:pt x="0" y="509"/>
                  </a:lnTo>
                  <a:cubicBezTo>
                    <a:pt x="0" y="546"/>
                    <a:pt x="25" y="578"/>
                    <a:pt x="61" y="586"/>
                  </a:cubicBezTo>
                  <a:lnTo>
                    <a:pt x="61" y="658"/>
                  </a:lnTo>
                  <a:lnTo>
                    <a:pt x="61" y="658"/>
                  </a:lnTo>
                  <a:cubicBezTo>
                    <a:pt x="61" y="694"/>
                    <a:pt x="78" y="727"/>
                    <a:pt x="107" y="749"/>
                  </a:cubicBezTo>
                  <a:lnTo>
                    <a:pt x="287" y="880"/>
                  </a:lnTo>
                  <a:lnTo>
                    <a:pt x="287" y="1068"/>
                  </a:lnTo>
                  <a:lnTo>
                    <a:pt x="287" y="1068"/>
                  </a:lnTo>
                  <a:cubicBezTo>
                    <a:pt x="252" y="1075"/>
                    <a:pt x="226" y="1107"/>
                    <a:pt x="226" y="1144"/>
                  </a:cubicBezTo>
                  <a:lnTo>
                    <a:pt x="226" y="1144"/>
                  </a:lnTo>
                  <a:cubicBezTo>
                    <a:pt x="226" y="1187"/>
                    <a:pt x="261" y="1223"/>
                    <a:pt x="305" y="1223"/>
                  </a:cubicBezTo>
                  <a:lnTo>
                    <a:pt x="305" y="1223"/>
                  </a:lnTo>
                  <a:cubicBezTo>
                    <a:pt x="348" y="1223"/>
                    <a:pt x="383" y="1187"/>
                    <a:pt x="383" y="1144"/>
                  </a:cubicBezTo>
                  <a:lnTo>
                    <a:pt x="383" y="1144"/>
                  </a:lnTo>
                  <a:cubicBezTo>
                    <a:pt x="383" y="1107"/>
                    <a:pt x="357" y="1075"/>
                    <a:pt x="321" y="1068"/>
                  </a:cubicBezTo>
                  <a:lnTo>
                    <a:pt x="321" y="763"/>
                  </a:lnTo>
                  <a:lnTo>
                    <a:pt x="502" y="631"/>
                  </a:lnTo>
                  <a:lnTo>
                    <a:pt x="502" y="631"/>
                  </a:lnTo>
                  <a:cubicBezTo>
                    <a:pt x="531" y="610"/>
                    <a:pt x="548" y="576"/>
                    <a:pt x="548" y="541"/>
                  </a:cubicBezTo>
                  <a:lnTo>
                    <a:pt x="548" y="476"/>
                  </a:lnTo>
                  <a:lnTo>
                    <a:pt x="575" y="476"/>
                  </a:lnTo>
                  <a:lnTo>
                    <a:pt x="575" y="476"/>
                  </a:lnTo>
                  <a:cubicBezTo>
                    <a:pt x="591" y="476"/>
                    <a:pt x="604" y="463"/>
                    <a:pt x="604" y="447"/>
                  </a:cubicBezTo>
                  <a:lnTo>
                    <a:pt x="604" y="360"/>
                  </a:lnTo>
                  <a:lnTo>
                    <a:pt x="604" y="360"/>
                  </a:lnTo>
                  <a:cubicBezTo>
                    <a:pt x="604" y="343"/>
                    <a:pt x="591" y="330"/>
                    <a:pt x="575" y="3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4FEAB175-1D30-0DC1-084A-64FB07F6D7C6}"/>
              </a:ext>
            </a:extLst>
          </p:cNvPr>
          <p:cNvGrpSpPr/>
          <p:nvPr/>
        </p:nvGrpSpPr>
        <p:grpSpPr>
          <a:xfrm>
            <a:off x="5985436" y="3378411"/>
            <a:ext cx="825867" cy="644139"/>
            <a:chOff x="5808265" y="3378411"/>
            <a:chExt cx="825867" cy="644139"/>
          </a:xfrm>
        </p:grpSpPr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AA143855-893D-FD73-F1CD-57A3FA810158}"/>
                </a:ext>
              </a:extLst>
            </p:cNvPr>
            <p:cNvSpPr txBox="1"/>
            <p:nvPr/>
          </p:nvSpPr>
          <p:spPr>
            <a:xfrm>
              <a:off x="5808265" y="3768634"/>
              <a:ext cx="825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05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peripherals</a:t>
              </a:r>
              <a:endParaRPr lang="pl-PL" sz="1050" dirty="0"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6FB110F2-89F2-9EC6-FD04-73BA2BC93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209" y="3378411"/>
              <a:ext cx="167444" cy="334425"/>
            </a:xfrm>
            <a:custGeom>
              <a:avLst/>
              <a:gdLst>
                <a:gd name="connsiteX0" fmla="*/ 96707 w 306997"/>
                <a:gd name="connsiteY0" fmla="*/ 302430 h 541355"/>
                <a:gd name="connsiteX1" fmla="*/ 108312 w 306997"/>
                <a:gd name="connsiteY1" fmla="*/ 309476 h 541355"/>
                <a:gd name="connsiteX2" fmla="*/ 101680 w 306997"/>
                <a:gd name="connsiteY2" fmla="*/ 321495 h 541355"/>
                <a:gd name="connsiteX3" fmla="*/ 89661 w 306997"/>
                <a:gd name="connsiteY3" fmla="*/ 314864 h 541355"/>
                <a:gd name="connsiteX4" fmla="*/ 96707 w 306997"/>
                <a:gd name="connsiteY4" fmla="*/ 302430 h 541355"/>
                <a:gd name="connsiteX5" fmla="*/ 99450 w 306997"/>
                <a:gd name="connsiteY5" fmla="*/ 228222 h 541355"/>
                <a:gd name="connsiteX6" fmla="*/ 77867 w 306997"/>
                <a:gd name="connsiteY6" fmla="*/ 231184 h 541355"/>
                <a:gd name="connsiteX7" fmla="*/ 77444 w 306997"/>
                <a:gd name="connsiteY7" fmla="*/ 231184 h 541355"/>
                <a:gd name="connsiteX8" fmla="*/ 77021 w 306997"/>
                <a:gd name="connsiteY8" fmla="*/ 231184 h 541355"/>
                <a:gd name="connsiteX9" fmla="*/ 25815 w 306997"/>
                <a:gd name="connsiteY9" fmla="*/ 270961 h 541355"/>
                <a:gd name="connsiteX10" fmla="*/ 17351 w 306997"/>
                <a:gd name="connsiteY10" fmla="*/ 334857 h 541355"/>
                <a:gd name="connsiteX11" fmla="*/ 52053 w 306997"/>
                <a:gd name="connsiteY11" fmla="*/ 464341 h 541355"/>
                <a:gd name="connsiteX12" fmla="*/ 91409 w 306997"/>
                <a:gd name="connsiteY12" fmla="*/ 515543 h 541355"/>
                <a:gd name="connsiteX13" fmla="*/ 155734 w 306997"/>
                <a:gd name="connsiteY13" fmla="*/ 524006 h 541355"/>
                <a:gd name="connsiteX14" fmla="*/ 207362 w 306997"/>
                <a:gd name="connsiteY14" fmla="*/ 484653 h 541355"/>
                <a:gd name="connsiteX15" fmla="*/ 215826 w 306997"/>
                <a:gd name="connsiteY15" fmla="*/ 420334 h 541355"/>
                <a:gd name="connsiteX16" fmla="*/ 181125 w 306997"/>
                <a:gd name="connsiteY16" fmla="*/ 291272 h 541355"/>
                <a:gd name="connsiteX17" fmla="*/ 141768 w 306997"/>
                <a:gd name="connsiteY17" fmla="*/ 239648 h 541355"/>
                <a:gd name="connsiteX18" fmla="*/ 99450 w 306997"/>
                <a:gd name="connsiteY18" fmla="*/ 228222 h 541355"/>
                <a:gd name="connsiteX19" fmla="*/ 98603 w 306997"/>
                <a:gd name="connsiteY19" fmla="*/ 2682 h 541355"/>
                <a:gd name="connsiteX20" fmla="*/ 164197 w 306997"/>
                <a:gd name="connsiteY20" fmla="*/ 11568 h 541355"/>
                <a:gd name="connsiteX21" fmla="*/ 204400 w 306997"/>
                <a:gd name="connsiteY21" fmla="*/ 64039 h 541355"/>
                <a:gd name="connsiteX22" fmla="*/ 233177 w 306997"/>
                <a:gd name="connsiteY22" fmla="*/ 171943 h 541355"/>
                <a:gd name="connsiteX23" fmla="*/ 297925 w 306997"/>
                <a:gd name="connsiteY23" fmla="*/ 209181 h 541355"/>
                <a:gd name="connsiteX24" fmla="*/ 306812 w 306997"/>
                <a:gd name="connsiteY24" fmla="*/ 213835 h 541355"/>
                <a:gd name="connsiteX25" fmla="*/ 301733 w 306997"/>
                <a:gd name="connsiteY25" fmla="*/ 222721 h 541355"/>
                <a:gd name="connsiteX26" fmla="*/ 219212 w 306997"/>
                <a:gd name="connsiteY26" fmla="*/ 175328 h 541355"/>
                <a:gd name="connsiteX27" fmla="*/ 190435 w 306997"/>
                <a:gd name="connsiteY27" fmla="*/ 67848 h 541355"/>
                <a:gd name="connsiteX28" fmla="*/ 157003 w 306997"/>
                <a:gd name="connsiteY28" fmla="*/ 23840 h 541355"/>
                <a:gd name="connsiteX29" fmla="*/ 101989 w 306997"/>
                <a:gd name="connsiteY29" fmla="*/ 16646 h 541355"/>
                <a:gd name="connsiteX30" fmla="*/ 57977 w 306997"/>
                <a:gd name="connsiteY30" fmla="*/ 50498 h 541355"/>
                <a:gd name="connsiteX31" fmla="*/ 51206 w 306997"/>
                <a:gd name="connsiteY31" fmla="*/ 105085 h 541355"/>
                <a:gd name="connsiteX32" fmla="*/ 80406 w 306997"/>
                <a:gd name="connsiteY32" fmla="*/ 215951 h 541355"/>
                <a:gd name="connsiteX33" fmla="*/ 148539 w 306997"/>
                <a:gd name="connsiteY33" fmla="*/ 226953 h 541355"/>
                <a:gd name="connsiteX34" fmla="*/ 194667 w 306997"/>
                <a:gd name="connsiteY34" fmla="*/ 287464 h 541355"/>
                <a:gd name="connsiteX35" fmla="*/ 229368 w 306997"/>
                <a:gd name="connsiteY35" fmla="*/ 416525 h 541355"/>
                <a:gd name="connsiteX36" fmla="*/ 219635 w 306997"/>
                <a:gd name="connsiteY36" fmla="*/ 491846 h 541355"/>
                <a:gd name="connsiteX37" fmla="*/ 159542 w 306997"/>
                <a:gd name="connsiteY37" fmla="*/ 537970 h 541355"/>
                <a:gd name="connsiteX38" fmla="*/ 133728 w 306997"/>
                <a:gd name="connsiteY38" fmla="*/ 541355 h 541355"/>
                <a:gd name="connsiteX39" fmla="*/ 84215 w 306997"/>
                <a:gd name="connsiteY39" fmla="*/ 528237 h 541355"/>
                <a:gd name="connsiteX40" fmla="*/ 38087 w 306997"/>
                <a:gd name="connsiteY40" fmla="*/ 467727 h 541355"/>
                <a:gd name="connsiteX41" fmla="*/ 3386 w 306997"/>
                <a:gd name="connsiteY41" fmla="*/ 338665 h 541355"/>
                <a:gd name="connsiteX42" fmla="*/ 13543 w 306997"/>
                <a:gd name="connsiteY42" fmla="*/ 263344 h 541355"/>
                <a:gd name="connsiteX43" fmla="*/ 66441 w 306997"/>
                <a:gd name="connsiteY43" fmla="*/ 219336 h 541355"/>
                <a:gd name="connsiteX44" fmla="*/ 37241 w 306997"/>
                <a:gd name="connsiteY44" fmla="*/ 109317 h 541355"/>
                <a:gd name="connsiteX45" fmla="*/ 98603 w 306997"/>
                <a:gd name="connsiteY45" fmla="*/ 2682 h 54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6997" h="541355">
                  <a:moveTo>
                    <a:pt x="96707" y="302430"/>
                  </a:moveTo>
                  <a:cubicBezTo>
                    <a:pt x="101680" y="301186"/>
                    <a:pt x="107068" y="304502"/>
                    <a:pt x="108312" y="309476"/>
                  </a:cubicBezTo>
                  <a:cubicBezTo>
                    <a:pt x="109970" y="314864"/>
                    <a:pt x="107068" y="320252"/>
                    <a:pt x="101680" y="321495"/>
                  </a:cubicBezTo>
                  <a:cubicBezTo>
                    <a:pt x="96292" y="323153"/>
                    <a:pt x="90904" y="319837"/>
                    <a:pt x="89661" y="314864"/>
                  </a:cubicBezTo>
                  <a:cubicBezTo>
                    <a:pt x="88003" y="309476"/>
                    <a:pt x="91319" y="304087"/>
                    <a:pt x="96707" y="302430"/>
                  </a:cubicBezTo>
                  <a:close/>
                  <a:moveTo>
                    <a:pt x="99450" y="228222"/>
                  </a:moveTo>
                  <a:cubicBezTo>
                    <a:pt x="92255" y="228222"/>
                    <a:pt x="85061" y="229069"/>
                    <a:pt x="77867" y="231184"/>
                  </a:cubicBezTo>
                  <a:cubicBezTo>
                    <a:pt x="77444" y="231184"/>
                    <a:pt x="77444" y="231184"/>
                    <a:pt x="77444" y="231184"/>
                  </a:cubicBezTo>
                  <a:cubicBezTo>
                    <a:pt x="77021" y="231184"/>
                    <a:pt x="77021" y="231184"/>
                    <a:pt x="77021" y="231184"/>
                  </a:cubicBezTo>
                  <a:cubicBezTo>
                    <a:pt x="55015" y="237532"/>
                    <a:pt x="37241" y="251073"/>
                    <a:pt x="25815" y="270961"/>
                  </a:cubicBezTo>
                  <a:cubicBezTo>
                    <a:pt x="14389" y="290003"/>
                    <a:pt x="11427" y="312853"/>
                    <a:pt x="17351" y="334857"/>
                  </a:cubicBezTo>
                  <a:lnTo>
                    <a:pt x="52053" y="464341"/>
                  </a:lnTo>
                  <a:cubicBezTo>
                    <a:pt x="57977" y="485922"/>
                    <a:pt x="71942" y="504541"/>
                    <a:pt x="91409" y="515543"/>
                  </a:cubicBezTo>
                  <a:cubicBezTo>
                    <a:pt x="110876" y="526968"/>
                    <a:pt x="134151" y="530353"/>
                    <a:pt x="155734" y="524006"/>
                  </a:cubicBezTo>
                  <a:cubicBezTo>
                    <a:pt x="177739" y="518505"/>
                    <a:pt x="195936" y="504541"/>
                    <a:pt x="207362" y="484653"/>
                  </a:cubicBezTo>
                  <a:cubicBezTo>
                    <a:pt x="218789" y="464765"/>
                    <a:pt x="221751" y="441914"/>
                    <a:pt x="215826" y="420334"/>
                  </a:cubicBezTo>
                  <a:lnTo>
                    <a:pt x="181125" y="291272"/>
                  </a:lnTo>
                  <a:cubicBezTo>
                    <a:pt x="175200" y="269268"/>
                    <a:pt x="161235" y="251073"/>
                    <a:pt x="141768" y="239648"/>
                  </a:cubicBezTo>
                  <a:cubicBezTo>
                    <a:pt x="128650" y="232031"/>
                    <a:pt x="113838" y="228222"/>
                    <a:pt x="99450" y="228222"/>
                  </a:cubicBezTo>
                  <a:close/>
                  <a:moveTo>
                    <a:pt x="98603" y="2682"/>
                  </a:moveTo>
                  <a:cubicBezTo>
                    <a:pt x="120609" y="-2819"/>
                    <a:pt x="143884" y="143"/>
                    <a:pt x="164197" y="11568"/>
                  </a:cubicBezTo>
                  <a:cubicBezTo>
                    <a:pt x="184087" y="23417"/>
                    <a:pt x="198476" y="41612"/>
                    <a:pt x="204400" y="64039"/>
                  </a:cubicBezTo>
                  <a:lnTo>
                    <a:pt x="233177" y="171943"/>
                  </a:lnTo>
                  <a:cubicBezTo>
                    <a:pt x="240794" y="199871"/>
                    <a:pt x="269994" y="216797"/>
                    <a:pt x="297925" y="209181"/>
                  </a:cubicBezTo>
                  <a:cubicBezTo>
                    <a:pt x="302156" y="208334"/>
                    <a:pt x="305542" y="210450"/>
                    <a:pt x="306812" y="213835"/>
                  </a:cubicBezTo>
                  <a:cubicBezTo>
                    <a:pt x="307658" y="218067"/>
                    <a:pt x="305542" y="221875"/>
                    <a:pt x="301733" y="222721"/>
                  </a:cubicBezTo>
                  <a:cubicBezTo>
                    <a:pt x="265762" y="232454"/>
                    <a:pt x="228945" y="211296"/>
                    <a:pt x="219212" y="175328"/>
                  </a:cubicBezTo>
                  <a:lnTo>
                    <a:pt x="190435" y="67848"/>
                  </a:lnTo>
                  <a:cubicBezTo>
                    <a:pt x="185780" y="49229"/>
                    <a:pt x="173507" y="33572"/>
                    <a:pt x="157003" y="23840"/>
                  </a:cubicBezTo>
                  <a:cubicBezTo>
                    <a:pt x="140076" y="14530"/>
                    <a:pt x="120609" y="11568"/>
                    <a:pt x="101989" y="16646"/>
                  </a:cubicBezTo>
                  <a:cubicBezTo>
                    <a:pt x="83369" y="21724"/>
                    <a:pt x="67711" y="33572"/>
                    <a:pt x="57977" y="50498"/>
                  </a:cubicBezTo>
                  <a:cubicBezTo>
                    <a:pt x="48244" y="67425"/>
                    <a:pt x="46128" y="86890"/>
                    <a:pt x="51206" y="105085"/>
                  </a:cubicBezTo>
                  <a:lnTo>
                    <a:pt x="80406" y="215951"/>
                  </a:lnTo>
                  <a:cubicBezTo>
                    <a:pt x="104105" y="211296"/>
                    <a:pt x="127803" y="215105"/>
                    <a:pt x="148539" y="226953"/>
                  </a:cubicBezTo>
                  <a:cubicBezTo>
                    <a:pt x="171815" y="240494"/>
                    <a:pt x="188319" y="261651"/>
                    <a:pt x="194667" y="287464"/>
                  </a:cubicBezTo>
                  <a:lnTo>
                    <a:pt x="229368" y="416525"/>
                  </a:lnTo>
                  <a:cubicBezTo>
                    <a:pt x="236562" y="441914"/>
                    <a:pt x="232754" y="468996"/>
                    <a:pt x="219635" y="491846"/>
                  </a:cubicBezTo>
                  <a:cubicBezTo>
                    <a:pt x="206516" y="514696"/>
                    <a:pt x="184934" y="531199"/>
                    <a:pt x="159542" y="537970"/>
                  </a:cubicBezTo>
                  <a:cubicBezTo>
                    <a:pt x="151079" y="540086"/>
                    <a:pt x="142192" y="541355"/>
                    <a:pt x="133728" y="541355"/>
                  </a:cubicBezTo>
                  <a:cubicBezTo>
                    <a:pt x="116377" y="541355"/>
                    <a:pt x="99873" y="536700"/>
                    <a:pt x="84215" y="528237"/>
                  </a:cubicBezTo>
                  <a:cubicBezTo>
                    <a:pt x="61363" y="515120"/>
                    <a:pt x="44858" y="493539"/>
                    <a:pt x="38087" y="467727"/>
                  </a:cubicBezTo>
                  <a:lnTo>
                    <a:pt x="3386" y="338665"/>
                  </a:lnTo>
                  <a:cubicBezTo>
                    <a:pt x="-3385" y="312853"/>
                    <a:pt x="1" y="286194"/>
                    <a:pt x="13543" y="263344"/>
                  </a:cubicBezTo>
                  <a:cubicBezTo>
                    <a:pt x="25392" y="242610"/>
                    <a:pt x="44012" y="227376"/>
                    <a:pt x="66441" y="219336"/>
                  </a:cubicBezTo>
                  <a:lnTo>
                    <a:pt x="37241" y="109317"/>
                  </a:lnTo>
                  <a:cubicBezTo>
                    <a:pt x="24545" y="63193"/>
                    <a:pt x="52476" y="15377"/>
                    <a:pt x="98603" y="2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68EB1FA1-0011-1567-527E-6F2EBBC8B9C6}"/>
              </a:ext>
            </a:extLst>
          </p:cNvPr>
          <p:cNvGrpSpPr/>
          <p:nvPr/>
        </p:nvGrpSpPr>
        <p:grpSpPr>
          <a:xfrm>
            <a:off x="6910660" y="3386529"/>
            <a:ext cx="643125" cy="636021"/>
            <a:chOff x="6724798" y="3386529"/>
            <a:chExt cx="643125" cy="636021"/>
          </a:xfrm>
        </p:grpSpPr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34B2FA80-9F38-39B3-C0DF-F317125FDD1E}"/>
                </a:ext>
              </a:extLst>
            </p:cNvPr>
            <p:cNvSpPr txBox="1"/>
            <p:nvPr/>
          </p:nvSpPr>
          <p:spPr>
            <a:xfrm>
              <a:off x="6724798" y="3768634"/>
              <a:ext cx="6431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050" dirty="0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network</a:t>
              </a: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93F4910-48C6-320A-7346-5035C3196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0315" y="3386529"/>
              <a:ext cx="372660" cy="338871"/>
            </a:xfrm>
            <a:custGeom>
              <a:avLst/>
              <a:gdLst>
                <a:gd name="connsiteX0" fmla="*/ 384269 w 546039"/>
                <a:gd name="connsiteY0" fmla="*/ 481812 h 547669"/>
                <a:gd name="connsiteX1" fmla="*/ 384269 w 546039"/>
                <a:gd name="connsiteY1" fmla="*/ 499121 h 547669"/>
                <a:gd name="connsiteX2" fmla="*/ 368177 w 546039"/>
                <a:gd name="connsiteY2" fmla="*/ 533316 h 547669"/>
                <a:gd name="connsiteX3" fmla="*/ 377070 w 546039"/>
                <a:gd name="connsiteY3" fmla="*/ 533316 h 547669"/>
                <a:gd name="connsiteX4" fmla="*/ 452449 w 546039"/>
                <a:gd name="connsiteY4" fmla="*/ 533316 h 547669"/>
                <a:gd name="connsiteX5" fmla="*/ 436357 w 546039"/>
                <a:gd name="connsiteY5" fmla="*/ 499121 h 547669"/>
                <a:gd name="connsiteX6" fmla="*/ 436357 w 546039"/>
                <a:gd name="connsiteY6" fmla="*/ 481812 h 547669"/>
                <a:gd name="connsiteX7" fmla="*/ 414301 w 546039"/>
                <a:gd name="connsiteY7" fmla="*/ 449241 h 547669"/>
                <a:gd name="connsiteX8" fmla="*/ 421054 w 546039"/>
                <a:gd name="connsiteY8" fmla="*/ 455544 h 547669"/>
                <a:gd name="connsiteX9" fmla="*/ 414301 w 546039"/>
                <a:gd name="connsiteY9" fmla="*/ 461847 h 547669"/>
                <a:gd name="connsiteX10" fmla="*/ 408448 w 546039"/>
                <a:gd name="connsiteY10" fmla="*/ 455544 h 547669"/>
                <a:gd name="connsiteX11" fmla="*/ 414301 w 546039"/>
                <a:gd name="connsiteY11" fmla="*/ 449241 h 547669"/>
                <a:gd name="connsiteX12" fmla="*/ 215805 w 546039"/>
                <a:gd name="connsiteY12" fmla="*/ 448227 h 547669"/>
                <a:gd name="connsiteX13" fmla="*/ 252005 w 546039"/>
                <a:gd name="connsiteY13" fmla="*/ 456734 h 547669"/>
                <a:gd name="connsiteX14" fmla="*/ 258393 w 546039"/>
                <a:gd name="connsiteY14" fmla="*/ 464390 h 547669"/>
                <a:gd name="connsiteX15" fmla="*/ 251153 w 546039"/>
                <a:gd name="connsiteY15" fmla="*/ 471196 h 547669"/>
                <a:gd name="connsiteX16" fmla="*/ 250302 w 546039"/>
                <a:gd name="connsiteY16" fmla="*/ 471196 h 547669"/>
                <a:gd name="connsiteX17" fmla="*/ 211120 w 546039"/>
                <a:gd name="connsiteY17" fmla="*/ 461838 h 547669"/>
                <a:gd name="connsiteX18" fmla="*/ 206436 w 546039"/>
                <a:gd name="connsiteY18" fmla="*/ 452906 h 547669"/>
                <a:gd name="connsiteX19" fmla="*/ 215805 w 546039"/>
                <a:gd name="connsiteY19" fmla="*/ 448227 h 547669"/>
                <a:gd name="connsiteX20" fmla="*/ 288562 w 546039"/>
                <a:gd name="connsiteY20" fmla="*/ 445084 h 547669"/>
                <a:gd name="connsiteX21" fmla="*/ 288562 w 546039"/>
                <a:gd name="connsiteY21" fmla="*/ 463237 h 547669"/>
                <a:gd name="connsiteX22" fmla="*/ 292797 w 546039"/>
                <a:gd name="connsiteY22" fmla="*/ 467459 h 547669"/>
                <a:gd name="connsiteX23" fmla="*/ 369871 w 546039"/>
                <a:gd name="connsiteY23" fmla="*/ 467459 h 547669"/>
                <a:gd name="connsiteX24" fmla="*/ 450332 w 546039"/>
                <a:gd name="connsiteY24" fmla="*/ 467459 h 547669"/>
                <a:gd name="connsiteX25" fmla="*/ 527829 w 546039"/>
                <a:gd name="connsiteY25" fmla="*/ 467459 h 547669"/>
                <a:gd name="connsiteX26" fmla="*/ 532064 w 546039"/>
                <a:gd name="connsiteY26" fmla="*/ 463237 h 547669"/>
                <a:gd name="connsiteX27" fmla="*/ 532064 w 546039"/>
                <a:gd name="connsiteY27" fmla="*/ 445084 h 547669"/>
                <a:gd name="connsiteX28" fmla="*/ 131590 w 546039"/>
                <a:gd name="connsiteY28" fmla="*/ 401450 h 547669"/>
                <a:gd name="connsiteX29" fmla="*/ 141123 w 546039"/>
                <a:gd name="connsiteY29" fmla="*/ 401450 h 547669"/>
                <a:gd name="connsiteX30" fmla="*/ 168891 w 546039"/>
                <a:gd name="connsiteY30" fmla="*/ 426239 h 547669"/>
                <a:gd name="connsiteX31" fmla="*/ 170963 w 546039"/>
                <a:gd name="connsiteY31" fmla="*/ 436497 h 547669"/>
                <a:gd name="connsiteX32" fmla="*/ 165161 w 546039"/>
                <a:gd name="connsiteY32" fmla="*/ 439489 h 547669"/>
                <a:gd name="connsiteX33" fmla="*/ 161431 w 546039"/>
                <a:gd name="connsiteY33" fmla="*/ 438207 h 547669"/>
                <a:gd name="connsiteX34" fmla="*/ 131176 w 546039"/>
                <a:gd name="connsiteY34" fmla="*/ 411707 h 547669"/>
                <a:gd name="connsiteX35" fmla="*/ 131590 w 546039"/>
                <a:gd name="connsiteY35" fmla="*/ 401450 h 547669"/>
                <a:gd name="connsiteX36" fmla="*/ 88145 w 546039"/>
                <a:gd name="connsiteY36" fmla="*/ 319970 h 547669"/>
                <a:gd name="connsiteX37" fmla="*/ 97265 w 546039"/>
                <a:gd name="connsiteY37" fmla="*/ 324679 h 547669"/>
                <a:gd name="connsiteX38" fmla="*/ 111598 w 546039"/>
                <a:gd name="connsiteY38" fmla="*/ 359779 h 547669"/>
                <a:gd name="connsiteX39" fmla="*/ 108557 w 546039"/>
                <a:gd name="connsiteY39" fmla="*/ 369624 h 547669"/>
                <a:gd name="connsiteX40" fmla="*/ 105083 w 546039"/>
                <a:gd name="connsiteY40" fmla="*/ 370480 h 547669"/>
                <a:gd name="connsiteX41" fmla="*/ 98568 w 546039"/>
                <a:gd name="connsiteY41" fmla="*/ 366628 h 547669"/>
                <a:gd name="connsiteX42" fmla="*/ 83367 w 546039"/>
                <a:gd name="connsiteY42" fmla="*/ 328531 h 547669"/>
                <a:gd name="connsiteX43" fmla="*/ 88145 w 546039"/>
                <a:gd name="connsiteY43" fmla="*/ 319970 h 547669"/>
                <a:gd name="connsiteX44" fmla="*/ 292797 w 546039"/>
                <a:gd name="connsiteY44" fmla="*/ 312526 h 547669"/>
                <a:gd name="connsiteX45" fmla="*/ 288562 w 546039"/>
                <a:gd name="connsiteY45" fmla="*/ 316748 h 547669"/>
                <a:gd name="connsiteX46" fmla="*/ 288562 w 546039"/>
                <a:gd name="connsiteY46" fmla="*/ 430731 h 547669"/>
                <a:gd name="connsiteX47" fmla="*/ 532064 w 546039"/>
                <a:gd name="connsiteY47" fmla="*/ 430731 h 547669"/>
                <a:gd name="connsiteX48" fmla="*/ 532064 w 546039"/>
                <a:gd name="connsiteY48" fmla="*/ 316748 h 547669"/>
                <a:gd name="connsiteX49" fmla="*/ 527829 w 546039"/>
                <a:gd name="connsiteY49" fmla="*/ 312526 h 547669"/>
                <a:gd name="connsiteX50" fmla="*/ 292797 w 546039"/>
                <a:gd name="connsiteY50" fmla="*/ 298173 h 547669"/>
                <a:gd name="connsiteX51" fmla="*/ 527829 w 546039"/>
                <a:gd name="connsiteY51" fmla="*/ 298173 h 547669"/>
                <a:gd name="connsiteX52" fmla="*/ 546039 w 546039"/>
                <a:gd name="connsiteY52" fmla="*/ 316748 h 547669"/>
                <a:gd name="connsiteX53" fmla="*/ 546039 w 546039"/>
                <a:gd name="connsiteY53" fmla="*/ 463237 h 547669"/>
                <a:gd name="connsiteX54" fmla="*/ 527829 w 546039"/>
                <a:gd name="connsiteY54" fmla="*/ 481812 h 547669"/>
                <a:gd name="connsiteX55" fmla="*/ 450332 w 546039"/>
                <a:gd name="connsiteY55" fmla="*/ 481812 h 547669"/>
                <a:gd name="connsiteX56" fmla="*/ 450332 w 546039"/>
                <a:gd name="connsiteY56" fmla="*/ 499121 h 547669"/>
                <a:gd name="connsiteX57" fmla="*/ 461343 w 546039"/>
                <a:gd name="connsiteY57" fmla="*/ 521917 h 547669"/>
                <a:gd name="connsiteX58" fmla="*/ 465577 w 546039"/>
                <a:gd name="connsiteY58" fmla="*/ 537959 h 547669"/>
                <a:gd name="connsiteX59" fmla="*/ 452449 w 546039"/>
                <a:gd name="connsiteY59" fmla="*/ 547669 h 547669"/>
                <a:gd name="connsiteX60" fmla="*/ 368177 w 546039"/>
                <a:gd name="connsiteY60" fmla="*/ 547669 h 547669"/>
                <a:gd name="connsiteX61" fmla="*/ 354625 w 546039"/>
                <a:gd name="connsiteY61" fmla="*/ 537959 h 547669"/>
                <a:gd name="connsiteX62" fmla="*/ 358860 w 546039"/>
                <a:gd name="connsiteY62" fmla="*/ 521917 h 547669"/>
                <a:gd name="connsiteX63" fmla="*/ 369871 w 546039"/>
                <a:gd name="connsiteY63" fmla="*/ 499121 h 547669"/>
                <a:gd name="connsiteX64" fmla="*/ 369871 w 546039"/>
                <a:gd name="connsiteY64" fmla="*/ 481812 h 547669"/>
                <a:gd name="connsiteX65" fmla="*/ 292797 w 546039"/>
                <a:gd name="connsiteY65" fmla="*/ 481812 h 547669"/>
                <a:gd name="connsiteX66" fmla="*/ 274164 w 546039"/>
                <a:gd name="connsiteY66" fmla="*/ 463237 h 547669"/>
                <a:gd name="connsiteX67" fmla="*/ 274164 w 546039"/>
                <a:gd name="connsiteY67" fmla="*/ 316748 h 547669"/>
                <a:gd name="connsiteX68" fmla="*/ 292797 w 546039"/>
                <a:gd name="connsiteY68" fmla="*/ 298173 h 547669"/>
                <a:gd name="connsiteX69" fmla="*/ 88487 w 546039"/>
                <a:gd name="connsiteY69" fmla="*/ 228152 h 547669"/>
                <a:gd name="connsiteX70" fmla="*/ 93875 w 546039"/>
                <a:gd name="connsiteY70" fmla="*/ 236669 h 547669"/>
                <a:gd name="connsiteX71" fmla="*/ 90559 w 546039"/>
                <a:gd name="connsiteY71" fmla="*/ 273721 h 547669"/>
                <a:gd name="connsiteX72" fmla="*/ 83099 w 546039"/>
                <a:gd name="connsiteY72" fmla="*/ 280961 h 547669"/>
                <a:gd name="connsiteX73" fmla="*/ 76467 w 546039"/>
                <a:gd name="connsiteY73" fmla="*/ 273721 h 547669"/>
                <a:gd name="connsiteX74" fmla="*/ 80197 w 546039"/>
                <a:gd name="connsiteY74" fmla="*/ 233688 h 547669"/>
                <a:gd name="connsiteX75" fmla="*/ 88487 w 546039"/>
                <a:gd name="connsiteY75" fmla="*/ 228152 h 547669"/>
                <a:gd name="connsiteX76" fmla="*/ 457206 w 546039"/>
                <a:gd name="connsiteY76" fmla="*/ 220677 h 547669"/>
                <a:gd name="connsiteX77" fmla="*/ 465579 w 546039"/>
                <a:gd name="connsiteY77" fmla="*/ 225709 h 547669"/>
                <a:gd name="connsiteX78" fmla="*/ 471440 w 546039"/>
                <a:gd name="connsiteY78" fmla="*/ 265121 h 547669"/>
                <a:gd name="connsiteX79" fmla="*/ 471440 w 546039"/>
                <a:gd name="connsiteY79" fmla="*/ 265959 h 547669"/>
                <a:gd name="connsiteX80" fmla="*/ 464323 w 546039"/>
                <a:gd name="connsiteY80" fmla="*/ 273506 h 547669"/>
                <a:gd name="connsiteX81" fmla="*/ 463904 w 546039"/>
                <a:gd name="connsiteY81" fmla="*/ 273506 h 547669"/>
                <a:gd name="connsiteX82" fmla="*/ 457206 w 546039"/>
                <a:gd name="connsiteY82" fmla="*/ 266379 h 547669"/>
                <a:gd name="connsiteX83" fmla="*/ 457206 w 546039"/>
                <a:gd name="connsiteY83" fmla="*/ 265540 h 547669"/>
                <a:gd name="connsiteX84" fmla="*/ 452181 w 546039"/>
                <a:gd name="connsiteY84" fmla="*/ 229482 h 547669"/>
                <a:gd name="connsiteX85" fmla="*/ 457206 w 546039"/>
                <a:gd name="connsiteY85" fmla="*/ 220677 h 547669"/>
                <a:gd name="connsiteX86" fmla="*/ 411428 w 546039"/>
                <a:gd name="connsiteY86" fmla="*/ 142161 h 547669"/>
                <a:gd name="connsiteX87" fmla="*/ 421646 w 546039"/>
                <a:gd name="connsiteY87" fmla="*/ 142581 h 547669"/>
                <a:gd name="connsiteX88" fmla="*/ 445486 w 546039"/>
                <a:gd name="connsiteY88" fmla="*/ 175346 h 547669"/>
                <a:gd name="connsiteX89" fmla="*/ 442932 w 546039"/>
                <a:gd name="connsiteY89" fmla="*/ 185008 h 547669"/>
                <a:gd name="connsiteX90" fmla="*/ 439101 w 546039"/>
                <a:gd name="connsiteY90" fmla="*/ 185848 h 547669"/>
                <a:gd name="connsiteX91" fmla="*/ 433140 w 546039"/>
                <a:gd name="connsiteY91" fmla="*/ 182067 h 547669"/>
                <a:gd name="connsiteX92" fmla="*/ 411002 w 546039"/>
                <a:gd name="connsiteY92" fmla="*/ 151823 h 547669"/>
                <a:gd name="connsiteX93" fmla="*/ 411428 w 546039"/>
                <a:gd name="connsiteY93" fmla="*/ 142161 h 547669"/>
                <a:gd name="connsiteX94" fmla="*/ 342385 w 546039"/>
                <a:gd name="connsiteY94" fmla="*/ 89142 h 547669"/>
                <a:gd name="connsiteX95" fmla="*/ 377759 w 546039"/>
                <a:gd name="connsiteY95" fmla="*/ 107219 h 547669"/>
                <a:gd name="connsiteX96" fmla="*/ 379840 w 546039"/>
                <a:gd name="connsiteY96" fmla="*/ 117549 h 547669"/>
                <a:gd name="connsiteX97" fmla="*/ 374014 w 546039"/>
                <a:gd name="connsiteY97" fmla="*/ 120561 h 547669"/>
                <a:gd name="connsiteX98" fmla="*/ 370268 w 546039"/>
                <a:gd name="connsiteY98" fmla="*/ 119701 h 547669"/>
                <a:gd name="connsiteX99" fmla="*/ 337391 w 546039"/>
                <a:gd name="connsiteY99" fmla="*/ 102485 h 547669"/>
                <a:gd name="connsiteX100" fmla="*/ 333646 w 546039"/>
                <a:gd name="connsiteY100" fmla="*/ 93016 h 547669"/>
                <a:gd name="connsiteX101" fmla="*/ 342385 w 546039"/>
                <a:gd name="connsiteY101" fmla="*/ 89142 h 547669"/>
                <a:gd name="connsiteX102" fmla="*/ 188135 w 546039"/>
                <a:gd name="connsiteY102" fmla="*/ 14888 h 547669"/>
                <a:gd name="connsiteX103" fmla="*/ 144265 w 546039"/>
                <a:gd name="connsiteY103" fmla="*/ 32729 h 547669"/>
                <a:gd name="connsiteX104" fmla="*/ 126126 w 546039"/>
                <a:gd name="connsiteY104" fmla="*/ 35703 h 547669"/>
                <a:gd name="connsiteX105" fmla="*/ 99973 w 546039"/>
                <a:gd name="connsiteY105" fmla="*/ 27632 h 547669"/>
                <a:gd name="connsiteX106" fmla="*/ 51041 w 546039"/>
                <a:gd name="connsiteY106" fmla="*/ 77333 h 547669"/>
                <a:gd name="connsiteX107" fmla="*/ 51041 w 546039"/>
                <a:gd name="connsiteY107" fmla="*/ 77758 h 547669"/>
                <a:gd name="connsiteX108" fmla="*/ 94911 w 546039"/>
                <a:gd name="connsiteY108" fmla="*/ 91776 h 547669"/>
                <a:gd name="connsiteX109" fmla="*/ 94489 w 546039"/>
                <a:gd name="connsiteY109" fmla="*/ 101971 h 547669"/>
                <a:gd name="connsiteX110" fmla="*/ 84365 w 546039"/>
                <a:gd name="connsiteY110" fmla="*/ 101547 h 547669"/>
                <a:gd name="connsiteX111" fmla="*/ 44713 w 546039"/>
                <a:gd name="connsiteY111" fmla="*/ 92626 h 547669"/>
                <a:gd name="connsiteX112" fmla="*/ 32481 w 546039"/>
                <a:gd name="connsiteY112" fmla="*/ 96024 h 547669"/>
                <a:gd name="connsiteX113" fmla="*/ 17295 w 546039"/>
                <a:gd name="connsiteY113" fmla="*/ 113441 h 547669"/>
                <a:gd name="connsiteX114" fmla="*/ 14342 w 546039"/>
                <a:gd name="connsiteY114" fmla="*/ 128734 h 547669"/>
                <a:gd name="connsiteX115" fmla="*/ 49775 w 546039"/>
                <a:gd name="connsiteY115" fmla="*/ 163142 h 547669"/>
                <a:gd name="connsiteX116" fmla="*/ 230317 w 546039"/>
                <a:gd name="connsiteY116" fmla="*/ 163142 h 547669"/>
                <a:gd name="connsiteX117" fmla="*/ 265751 w 546039"/>
                <a:gd name="connsiteY117" fmla="*/ 127459 h 547669"/>
                <a:gd name="connsiteX118" fmla="*/ 238754 w 546039"/>
                <a:gd name="connsiteY118" fmla="*/ 92626 h 547669"/>
                <a:gd name="connsiteX119" fmla="*/ 216819 w 546039"/>
                <a:gd name="connsiteY119" fmla="*/ 120238 h 547669"/>
                <a:gd name="connsiteX120" fmla="*/ 211757 w 546039"/>
                <a:gd name="connsiteY120" fmla="*/ 122362 h 547669"/>
                <a:gd name="connsiteX121" fmla="*/ 206695 w 546039"/>
                <a:gd name="connsiteY121" fmla="*/ 120238 h 547669"/>
                <a:gd name="connsiteX122" fmla="*/ 206695 w 546039"/>
                <a:gd name="connsiteY122" fmla="*/ 110467 h 547669"/>
                <a:gd name="connsiteX123" fmla="*/ 229052 w 546039"/>
                <a:gd name="connsiteY123" fmla="*/ 78183 h 547669"/>
                <a:gd name="connsiteX124" fmla="*/ 229474 w 546039"/>
                <a:gd name="connsiteY124" fmla="*/ 76483 h 547669"/>
                <a:gd name="connsiteX125" fmla="*/ 230317 w 546039"/>
                <a:gd name="connsiteY125" fmla="*/ 53120 h 547669"/>
                <a:gd name="connsiteX126" fmla="*/ 188135 w 546039"/>
                <a:gd name="connsiteY126" fmla="*/ 14888 h 547669"/>
                <a:gd name="connsiteX127" fmla="*/ 189822 w 546039"/>
                <a:gd name="connsiteY127" fmla="*/ 445 h 547669"/>
                <a:gd name="connsiteX128" fmla="*/ 244238 w 546039"/>
                <a:gd name="connsiteY128" fmla="*/ 49721 h 547669"/>
                <a:gd name="connsiteX129" fmla="*/ 243816 w 546039"/>
                <a:gd name="connsiteY129" fmla="*/ 79032 h 547669"/>
                <a:gd name="connsiteX130" fmla="*/ 245925 w 546039"/>
                <a:gd name="connsiteY130" fmla="*/ 79457 h 547669"/>
                <a:gd name="connsiteX131" fmla="*/ 249300 w 546039"/>
                <a:gd name="connsiteY131" fmla="*/ 78183 h 547669"/>
                <a:gd name="connsiteX132" fmla="*/ 265329 w 546039"/>
                <a:gd name="connsiteY132" fmla="*/ 76908 h 547669"/>
                <a:gd name="connsiteX133" fmla="*/ 289373 w 546039"/>
                <a:gd name="connsiteY133" fmla="*/ 77333 h 547669"/>
                <a:gd name="connsiteX134" fmla="*/ 295700 w 546039"/>
                <a:gd name="connsiteY134" fmla="*/ 84979 h 547669"/>
                <a:gd name="connsiteX135" fmla="*/ 288108 w 546039"/>
                <a:gd name="connsiteY135" fmla="*/ 91776 h 547669"/>
                <a:gd name="connsiteX136" fmla="*/ 265751 w 546039"/>
                <a:gd name="connsiteY136" fmla="*/ 90927 h 547669"/>
                <a:gd name="connsiteX137" fmla="*/ 264907 w 546039"/>
                <a:gd name="connsiteY137" fmla="*/ 91351 h 547669"/>
                <a:gd name="connsiteX138" fmla="*/ 280515 w 546039"/>
                <a:gd name="connsiteY138" fmla="*/ 127459 h 547669"/>
                <a:gd name="connsiteX139" fmla="*/ 230317 w 546039"/>
                <a:gd name="connsiteY139" fmla="*/ 177161 h 547669"/>
                <a:gd name="connsiteX140" fmla="*/ 118533 w 546039"/>
                <a:gd name="connsiteY140" fmla="*/ 177161 h 547669"/>
                <a:gd name="connsiteX141" fmla="*/ 111362 w 546039"/>
                <a:gd name="connsiteY141" fmla="*/ 189480 h 547669"/>
                <a:gd name="connsiteX142" fmla="*/ 105035 w 546039"/>
                <a:gd name="connsiteY142" fmla="*/ 193303 h 547669"/>
                <a:gd name="connsiteX143" fmla="*/ 101660 w 546039"/>
                <a:gd name="connsiteY143" fmla="*/ 192453 h 547669"/>
                <a:gd name="connsiteX144" fmla="*/ 98708 w 546039"/>
                <a:gd name="connsiteY144" fmla="*/ 182683 h 547669"/>
                <a:gd name="connsiteX145" fmla="*/ 101660 w 546039"/>
                <a:gd name="connsiteY145" fmla="*/ 177161 h 547669"/>
                <a:gd name="connsiteX146" fmla="*/ 49775 w 546039"/>
                <a:gd name="connsiteY146" fmla="*/ 177161 h 547669"/>
                <a:gd name="connsiteX147" fmla="*/ 422 w 546039"/>
                <a:gd name="connsiteY147" fmla="*/ 131282 h 547669"/>
                <a:gd name="connsiteX148" fmla="*/ 422 w 546039"/>
                <a:gd name="connsiteY148" fmla="*/ 130858 h 547669"/>
                <a:gd name="connsiteX149" fmla="*/ 422 w 546039"/>
                <a:gd name="connsiteY149" fmla="*/ 129158 h 547669"/>
                <a:gd name="connsiteX150" fmla="*/ 0 w 546039"/>
                <a:gd name="connsiteY150" fmla="*/ 127459 h 547669"/>
                <a:gd name="connsiteX151" fmla="*/ 5062 w 546039"/>
                <a:gd name="connsiteY151" fmla="*/ 105795 h 547669"/>
                <a:gd name="connsiteX152" fmla="*/ 26153 w 546039"/>
                <a:gd name="connsiteY152" fmla="*/ 83280 h 547669"/>
                <a:gd name="connsiteX153" fmla="*/ 36277 w 546039"/>
                <a:gd name="connsiteY153" fmla="*/ 79032 h 547669"/>
                <a:gd name="connsiteX154" fmla="*/ 37121 w 546039"/>
                <a:gd name="connsiteY154" fmla="*/ 79032 h 547669"/>
                <a:gd name="connsiteX155" fmla="*/ 37121 w 546039"/>
                <a:gd name="connsiteY155" fmla="*/ 77333 h 547669"/>
                <a:gd name="connsiteX156" fmla="*/ 99973 w 546039"/>
                <a:gd name="connsiteY156" fmla="*/ 13613 h 547669"/>
                <a:gd name="connsiteX157" fmla="*/ 133719 w 546039"/>
                <a:gd name="connsiteY157" fmla="*/ 22959 h 547669"/>
                <a:gd name="connsiteX158" fmla="*/ 189822 w 546039"/>
                <a:gd name="connsiteY158" fmla="*/ 445 h 54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46039" h="547669">
                  <a:moveTo>
                    <a:pt x="384269" y="481812"/>
                  </a:moveTo>
                  <a:lnTo>
                    <a:pt x="384269" y="499121"/>
                  </a:lnTo>
                  <a:cubicBezTo>
                    <a:pt x="384269" y="512208"/>
                    <a:pt x="378340" y="524873"/>
                    <a:pt x="368177" y="533316"/>
                  </a:cubicBezTo>
                  <a:lnTo>
                    <a:pt x="377070" y="533316"/>
                  </a:lnTo>
                  <a:lnTo>
                    <a:pt x="452449" y="533316"/>
                  </a:lnTo>
                  <a:cubicBezTo>
                    <a:pt x="441862" y="524873"/>
                    <a:pt x="436357" y="512208"/>
                    <a:pt x="436357" y="499121"/>
                  </a:cubicBezTo>
                  <a:lnTo>
                    <a:pt x="436357" y="481812"/>
                  </a:lnTo>
                  <a:close/>
                  <a:moveTo>
                    <a:pt x="414301" y="449241"/>
                  </a:moveTo>
                  <a:cubicBezTo>
                    <a:pt x="417902" y="449241"/>
                    <a:pt x="421054" y="451942"/>
                    <a:pt x="421054" y="455544"/>
                  </a:cubicBezTo>
                  <a:cubicBezTo>
                    <a:pt x="421054" y="459146"/>
                    <a:pt x="417902" y="461847"/>
                    <a:pt x="414301" y="461847"/>
                  </a:cubicBezTo>
                  <a:cubicBezTo>
                    <a:pt x="411149" y="461847"/>
                    <a:pt x="408448" y="459146"/>
                    <a:pt x="408448" y="455544"/>
                  </a:cubicBezTo>
                  <a:cubicBezTo>
                    <a:pt x="408448" y="451942"/>
                    <a:pt x="411149" y="449241"/>
                    <a:pt x="414301" y="449241"/>
                  </a:cubicBezTo>
                  <a:close/>
                  <a:moveTo>
                    <a:pt x="215805" y="448227"/>
                  </a:moveTo>
                  <a:cubicBezTo>
                    <a:pt x="227304" y="452480"/>
                    <a:pt x="239655" y="455033"/>
                    <a:pt x="252005" y="456734"/>
                  </a:cubicBezTo>
                  <a:cubicBezTo>
                    <a:pt x="255838" y="457159"/>
                    <a:pt x="258819" y="460562"/>
                    <a:pt x="258393" y="464390"/>
                  </a:cubicBezTo>
                  <a:cubicBezTo>
                    <a:pt x="257967" y="468218"/>
                    <a:pt x="254986" y="471196"/>
                    <a:pt x="251153" y="471196"/>
                  </a:cubicBezTo>
                  <a:cubicBezTo>
                    <a:pt x="250727" y="471196"/>
                    <a:pt x="250302" y="471196"/>
                    <a:pt x="250302" y="471196"/>
                  </a:cubicBezTo>
                  <a:cubicBezTo>
                    <a:pt x="236673" y="469069"/>
                    <a:pt x="223471" y="466517"/>
                    <a:pt x="211120" y="461838"/>
                  </a:cubicBezTo>
                  <a:cubicBezTo>
                    <a:pt x="207288" y="460562"/>
                    <a:pt x="205158" y="456734"/>
                    <a:pt x="206436" y="452906"/>
                  </a:cubicBezTo>
                  <a:cubicBezTo>
                    <a:pt x="207713" y="449078"/>
                    <a:pt x="211546" y="447376"/>
                    <a:pt x="215805" y="448227"/>
                  </a:cubicBezTo>
                  <a:close/>
                  <a:moveTo>
                    <a:pt x="288562" y="445084"/>
                  </a:moveTo>
                  <a:lnTo>
                    <a:pt x="288562" y="463237"/>
                  </a:lnTo>
                  <a:cubicBezTo>
                    <a:pt x="288562" y="465348"/>
                    <a:pt x="290256" y="467459"/>
                    <a:pt x="292797" y="467459"/>
                  </a:cubicBezTo>
                  <a:lnTo>
                    <a:pt x="369871" y="467459"/>
                  </a:lnTo>
                  <a:lnTo>
                    <a:pt x="450332" y="467459"/>
                  </a:lnTo>
                  <a:lnTo>
                    <a:pt x="527829" y="467459"/>
                  </a:lnTo>
                  <a:cubicBezTo>
                    <a:pt x="529946" y="467459"/>
                    <a:pt x="532064" y="465348"/>
                    <a:pt x="532064" y="463237"/>
                  </a:cubicBezTo>
                  <a:lnTo>
                    <a:pt x="532064" y="445084"/>
                  </a:lnTo>
                  <a:close/>
                  <a:moveTo>
                    <a:pt x="131590" y="401450"/>
                  </a:moveTo>
                  <a:cubicBezTo>
                    <a:pt x="134077" y="398885"/>
                    <a:pt x="138636" y="398885"/>
                    <a:pt x="141123" y="401450"/>
                  </a:cubicBezTo>
                  <a:cubicBezTo>
                    <a:pt x="149826" y="410853"/>
                    <a:pt x="159359" y="418973"/>
                    <a:pt x="168891" y="426239"/>
                  </a:cubicBezTo>
                  <a:cubicBezTo>
                    <a:pt x="172207" y="428804"/>
                    <a:pt x="173036" y="433078"/>
                    <a:pt x="170963" y="436497"/>
                  </a:cubicBezTo>
                  <a:cubicBezTo>
                    <a:pt x="169720" y="438634"/>
                    <a:pt x="167233" y="439489"/>
                    <a:pt x="165161" y="439489"/>
                  </a:cubicBezTo>
                  <a:cubicBezTo>
                    <a:pt x="163503" y="439489"/>
                    <a:pt x="162260" y="439061"/>
                    <a:pt x="161431" y="438207"/>
                  </a:cubicBezTo>
                  <a:cubicBezTo>
                    <a:pt x="150241" y="430513"/>
                    <a:pt x="140294" y="421538"/>
                    <a:pt x="131176" y="411707"/>
                  </a:cubicBezTo>
                  <a:cubicBezTo>
                    <a:pt x="128689" y="409143"/>
                    <a:pt x="128689" y="404442"/>
                    <a:pt x="131590" y="401450"/>
                  </a:cubicBezTo>
                  <a:close/>
                  <a:moveTo>
                    <a:pt x="88145" y="319970"/>
                  </a:moveTo>
                  <a:cubicBezTo>
                    <a:pt x="92053" y="318686"/>
                    <a:pt x="95962" y="320826"/>
                    <a:pt x="97265" y="324679"/>
                  </a:cubicBezTo>
                  <a:cubicBezTo>
                    <a:pt x="100740" y="336664"/>
                    <a:pt x="105517" y="348650"/>
                    <a:pt x="111598" y="359779"/>
                  </a:cubicBezTo>
                  <a:cubicBezTo>
                    <a:pt x="113335" y="363203"/>
                    <a:pt x="112466" y="367484"/>
                    <a:pt x="108557" y="369624"/>
                  </a:cubicBezTo>
                  <a:cubicBezTo>
                    <a:pt x="107689" y="370052"/>
                    <a:pt x="106386" y="370480"/>
                    <a:pt x="105083" y="370480"/>
                  </a:cubicBezTo>
                  <a:cubicBezTo>
                    <a:pt x="102477" y="370480"/>
                    <a:pt x="99871" y="368768"/>
                    <a:pt x="98568" y="366628"/>
                  </a:cubicBezTo>
                  <a:cubicBezTo>
                    <a:pt x="92488" y="354642"/>
                    <a:pt x="86842" y="341373"/>
                    <a:pt x="83367" y="328531"/>
                  </a:cubicBezTo>
                  <a:cubicBezTo>
                    <a:pt x="82064" y="325107"/>
                    <a:pt x="84670" y="320826"/>
                    <a:pt x="88145" y="319970"/>
                  </a:cubicBezTo>
                  <a:close/>
                  <a:moveTo>
                    <a:pt x="292797" y="312526"/>
                  </a:moveTo>
                  <a:cubicBezTo>
                    <a:pt x="290256" y="312526"/>
                    <a:pt x="288562" y="314637"/>
                    <a:pt x="288562" y="316748"/>
                  </a:cubicBezTo>
                  <a:lnTo>
                    <a:pt x="288562" y="430731"/>
                  </a:lnTo>
                  <a:lnTo>
                    <a:pt x="532064" y="430731"/>
                  </a:lnTo>
                  <a:lnTo>
                    <a:pt x="532064" y="316748"/>
                  </a:lnTo>
                  <a:cubicBezTo>
                    <a:pt x="532064" y="314637"/>
                    <a:pt x="529946" y="312526"/>
                    <a:pt x="527829" y="312526"/>
                  </a:cubicBezTo>
                  <a:close/>
                  <a:moveTo>
                    <a:pt x="292797" y="298173"/>
                  </a:moveTo>
                  <a:lnTo>
                    <a:pt x="527829" y="298173"/>
                  </a:lnTo>
                  <a:cubicBezTo>
                    <a:pt x="537569" y="298173"/>
                    <a:pt x="546039" y="306616"/>
                    <a:pt x="546039" y="316748"/>
                  </a:cubicBezTo>
                  <a:lnTo>
                    <a:pt x="546039" y="463237"/>
                  </a:lnTo>
                  <a:cubicBezTo>
                    <a:pt x="546039" y="473369"/>
                    <a:pt x="537569" y="481812"/>
                    <a:pt x="527829" y="481812"/>
                  </a:cubicBezTo>
                  <a:lnTo>
                    <a:pt x="450332" y="481812"/>
                  </a:lnTo>
                  <a:lnTo>
                    <a:pt x="450332" y="499121"/>
                  </a:lnTo>
                  <a:cubicBezTo>
                    <a:pt x="450332" y="507986"/>
                    <a:pt x="454567" y="516007"/>
                    <a:pt x="461343" y="521917"/>
                  </a:cubicBezTo>
                  <a:cubicBezTo>
                    <a:pt x="466001" y="525717"/>
                    <a:pt x="467695" y="532471"/>
                    <a:pt x="465577" y="537959"/>
                  </a:cubicBezTo>
                  <a:cubicBezTo>
                    <a:pt x="463883" y="543870"/>
                    <a:pt x="458378" y="547669"/>
                    <a:pt x="452449" y="547669"/>
                  </a:cubicBezTo>
                  <a:lnTo>
                    <a:pt x="368177" y="547669"/>
                  </a:lnTo>
                  <a:cubicBezTo>
                    <a:pt x="361825" y="547669"/>
                    <a:pt x="356743" y="543870"/>
                    <a:pt x="354625" y="537959"/>
                  </a:cubicBezTo>
                  <a:cubicBezTo>
                    <a:pt x="352508" y="532471"/>
                    <a:pt x="354202" y="525717"/>
                    <a:pt x="358860" y="521917"/>
                  </a:cubicBezTo>
                  <a:cubicBezTo>
                    <a:pt x="366059" y="516007"/>
                    <a:pt x="369871" y="507986"/>
                    <a:pt x="369871" y="499121"/>
                  </a:cubicBezTo>
                  <a:lnTo>
                    <a:pt x="369871" y="481812"/>
                  </a:lnTo>
                  <a:lnTo>
                    <a:pt x="292797" y="481812"/>
                  </a:lnTo>
                  <a:cubicBezTo>
                    <a:pt x="282210" y="481812"/>
                    <a:pt x="274164" y="473369"/>
                    <a:pt x="274164" y="463237"/>
                  </a:cubicBezTo>
                  <a:lnTo>
                    <a:pt x="274164" y="316748"/>
                  </a:lnTo>
                  <a:cubicBezTo>
                    <a:pt x="274164" y="306616"/>
                    <a:pt x="282210" y="298173"/>
                    <a:pt x="292797" y="298173"/>
                  </a:cubicBezTo>
                  <a:close/>
                  <a:moveTo>
                    <a:pt x="88487" y="228152"/>
                  </a:moveTo>
                  <a:cubicBezTo>
                    <a:pt x="92631" y="229003"/>
                    <a:pt x="94704" y="232410"/>
                    <a:pt x="93875" y="236669"/>
                  </a:cubicBezTo>
                  <a:cubicBezTo>
                    <a:pt x="91388" y="248594"/>
                    <a:pt x="90559" y="261370"/>
                    <a:pt x="90559" y="273721"/>
                  </a:cubicBezTo>
                  <a:cubicBezTo>
                    <a:pt x="90559" y="277554"/>
                    <a:pt x="87243" y="280961"/>
                    <a:pt x="83099" y="280961"/>
                  </a:cubicBezTo>
                  <a:cubicBezTo>
                    <a:pt x="79368" y="280961"/>
                    <a:pt x="76467" y="277554"/>
                    <a:pt x="76467" y="273721"/>
                  </a:cubicBezTo>
                  <a:cubicBezTo>
                    <a:pt x="76467" y="260519"/>
                    <a:pt x="77710" y="246890"/>
                    <a:pt x="80197" y="233688"/>
                  </a:cubicBezTo>
                  <a:cubicBezTo>
                    <a:pt x="81026" y="229855"/>
                    <a:pt x="84756" y="227300"/>
                    <a:pt x="88487" y="228152"/>
                  </a:cubicBezTo>
                  <a:close/>
                  <a:moveTo>
                    <a:pt x="457206" y="220677"/>
                  </a:moveTo>
                  <a:cubicBezTo>
                    <a:pt x="460974" y="219839"/>
                    <a:pt x="464742" y="221935"/>
                    <a:pt x="465579" y="225709"/>
                  </a:cubicBezTo>
                  <a:cubicBezTo>
                    <a:pt x="468928" y="238706"/>
                    <a:pt x="470603" y="252123"/>
                    <a:pt x="471440" y="265121"/>
                  </a:cubicBezTo>
                  <a:lnTo>
                    <a:pt x="471440" y="265959"/>
                  </a:lnTo>
                  <a:cubicBezTo>
                    <a:pt x="471440" y="269733"/>
                    <a:pt x="468510" y="273087"/>
                    <a:pt x="464323" y="273506"/>
                  </a:cubicBezTo>
                  <a:cubicBezTo>
                    <a:pt x="464323" y="273506"/>
                    <a:pt x="464323" y="273506"/>
                    <a:pt x="463904" y="273506"/>
                  </a:cubicBezTo>
                  <a:cubicBezTo>
                    <a:pt x="460555" y="273506"/>
                    <a:pt x="457624" y="270152"/>
                    <a:pt x="457206" y="266379"/>
                  </a:cubicBezTo>
                  <a:lnTo>
                    <a:pt x="457206" y="265540"/>
                  </a:lnTo>
                  <a:cubicBezTo>
                    <a:pt x="456787" y="253381"/>
                    <a:pt x="455112" y="241222"/>
                    <a:pt x="452181" y="229482"/>
                  </a:cubicBezTo>
                  <a:cubicBezTo>
                    <a:pt x="451344" y="225289"/>
                    <a:pt x="453437" y="221516"/>
                    <a:pt x="457206" y="220677"/>
                  </a:cubicBezTo>
                  <a:close/>
                  <a:moveTo>
                    <a:pt x="411428" y="142161"/>
                  </a:moveTo>
                  <a:cubicBezTo>
                    <a:pt x="414408" y="139641"/>
                    <a:pt x="419091" y="140061"/>
                    <a:pt x="421646" y="142581"/>
                  </a:cubicBezTo>
                  <a:cubicBezTo>
                    <a:pt x="430586" y="152663"/>
                    <a:pt x="438675" y="163584"/>
                    <a:pt x="445486" y="175346"/>
                  </a:cubicBezTo>
                  <a:cubicBezTo>
                    <a:pt x="447189" y="178287"/>
                    <a:pt x="445912" y="182487"/>
                    <a:pt x="442932" y="185008"/>
                  </a:cubicBezTo>
                  <a:cubicBezTo>
                    <a:pt x="441655" y="185428"/>
                    <a:pt x="440378" y="185848"/>
                    <a:pt x="439101" y="185848"/>
                  </a:cubicBezTo>
                  <a:cubicBezTo>
                    <a:pt x="436546" y="185848"/>
                    <a:pt x="434418" y="184587"/>
                    <a:pt x="433140" y="182067"/>
                  </a:cubicBezTo>
                  <a:cubicBezTo>
                    <a:pt x="426329" y="171566"/>
                    <a:pt x="419091" y="161484"/>
                    <a:pt x="411002" y="151823"/>
                  </a:cubicBezTo>
                  <a:cubicBezTo>
                    <a:pt x="408448" y="149302"/>
                    <a:pt x="408448" y="144682"/>
                    <a:pt x="411428" y="142161"/>
                  </a:cubicBezTo>
                  <a:close/>
                  <a:moveTo>
                    <a:pt x="342385" y="89142"/>
                  </a:moveTo>
                  <a:cubicBezTo>
                    <a:pt x="354870" y="93446"/>
                    <a:pt x="366523" y="99902"/>
                    <a:pt x="377759" y="107219"/>
                  </a:cubicBezTo>
                  <a:cubicBezTo>
                    <a:pt x="381089" y="109371"/>
                    <a:pt x="381921" y="114105"/>
                    <a:pt x="379840" y="117549"/>
                  </a:cubicBezTo>
                  <a:cubicBezTo>
                    <a:pt x="378592" y="119701"/>
                    <a:pt x="376095" y="120561"/>
                    <a:pt x="374014" y="120561"/>
                  </a:cubicBezTo>
                  <a:cubicBezTo>
                    <a:pt x="372765" y="120561"/>
                    <a:pt x="371517" y="120131"/>
                    <a:pt x="370268" y="119701"/>
                  </a:cubicBezTo>
                  <a:cubicBezTo>
                    <a:pt x="360280" y="112814"/>
                    <a:pt x="348628" y="107219"/>
                    <a:pt x="337391" y="102485"/>
                  </a:cubicBezTo>
                  <a:cubicBezTo>
                    <a:pt x="333646" y="101193"/>
                    <a:pt x="331981" y="96889"/>
                    <a:pt x="333646" y="93016"/>
                  </a:cubicBezTo>
                  <a:cubicBezTo>
                    <a:pt x="334894" y="89142"/>
                    <a:pt x="339056" y="87421"/>
                    <a:pt x="342385" y="89142"/>
                  </a:cubicBezTo>
                  <a:close/>
                  <a:moveTo>
                    <a:pt x="188135" y="14888"/>
                  </a:moveTo>
                  <a:cubicBezTo>
                    <a:pt x="171262" y="13188"/>
                    <a:pt x="155232" y="19560"/>
                    <a:pt x="144265" y="32729"/>
                  </a:cubicBezTo>
                  <a:cubicBezTo>
                    <a:pt x="140047" y="37827"/>
                    <a:pt x="132454" y="39101"/>
                    <a:pt x="126126" y="35703"/>
                  </a:cubicBezTo>
                  <a:cubicBezTo>
                    <a:pt x="118533" y="30180"/>
                    <a:pt x="109253" y="27632"/>
                    <a:pt x="99973" y="27632"/>
                  </a:cubicBezTo>
                  <a:cubicBezTo>
                    <a:pt x="72976" y="27632"/>
                    <a:pt x="51041" y="49721"/>
                    <a:pt x="51041" y="77333"/>
                  </a:cubicBezTo>
                  <a:lnTo>
                    <a:pt x="51041" y="77758"/>
                  </a:lnTo>
                  <a:cubicBezTo>
                    <a:pt x="80991" y="76908"/>
                    <a:pt x="94067" y="91351"/>
                    <a:pt x="94911" y="91776"/>
                  </a:cubicBezTo>
                  <a:cubicBezTo>
                    <a:pt x="97442" y="95175"/>
                    <a:pt x="97442" y="99423"/>
                    <a:pt x="94489" y="101971"/>
                  </a:cubicBezTo>
                  <a:cubicBezTo>
                    <a:pt x="91536" y="104945"/>
                    <a:pt x="87318" y="104520"/>
                    <a:pt x="84365" y="101547"/>
                  </a:cubicBezTo>
                  <a:cubicBezTo>
                    <a:pt x="84365" y="101122"/>
                    <a:pt x="72554" y="89652"/>
                    <a:pt x="44713" y="92626"/>
                  </a:cubicBezTo>
                  <a:cubicBezTo>
                    <a:pt x="40073" y="93051"/>
                    <a:pt x="35855" y="94750"/>
                    <a:pt x="32481" y="96024"/>
                  </a:cubicBezTo>
                  <a:cubicBezTo>
                    <a:pt x="25731" y="100272"/>
                    <a:pt x="20248" y="106219"/>
                    <a:pt x="17295" y="113441"/>
                  </a:cubicBezTo>
                  <a:cubicBezTo>
                    <a:pt x="14342" y="120238"/>
                    <a:pt x="14342" y="126610"/>
                    <a:pt x="14342" y="128734"/>
                  </a:cubicBezTo>
                  <a:cubicBezTo>
                    <a:pt x="15186" y="147850"/>
                    <a:pt x="30793" y="163142"/>
                    <a:pt x="49775" y="163142"/>
                  </a:cubicBezTo>
                  <a:lnTo>
                    <a:pt x="230317" y="163142"/>
                  </a:lnTo>
                  <a:cubicBezTo>
                    <a:pt x="250143" y="163142"/>
                    <a:pt x="265751" y="147000"/>
                    <a:pt x="265751" y="127459"/>
                  </a:cubicBezTo>
                  <a:cubicBezTo>
                    <a:pt x="265751" y="110467"/>
                    <a:pt x="254783" y="96024"/>
                    <a:pt x="238754" y="92626"/>
                  </a:cubicBezTo>
                  <a:cubicBezTo>
                    <a:pt x="235379" y="99423"/>
                    <a:pt x="228630" y="108768"/>
                    <a:pt x="216819" y="120238"/>
                  </a:cubicBezTo>
                  <a:cubicBezTo>
                    <a:pt x="215132" y="121512"/>
                    <a:pt x="213444" y="122362"/>
                    <a:pt x="211757" y="122362"/>
                  </a:cubicBezTo>
                  <a:cubicBezTo>
                    <a:pt x="209648" y="122362"/>
                    <a:pt x="207961" y="121512"/>
                    <a:pt x="206695" y="120238"/>
                  </a:cubicBezTo>
                  <a:cubicBezTo>
                    <a:pt x="204164" y="117689"/>
                    <a:pt x="204164" y="113016"/>
                    <a:pt x="206695" y="110467"/>
                  </a:cubicBezTo>
                  <a:cubicBezTo>
                    <a:pt x="227365" y="89652"/>
                    <a:pt x="229052" y="78183"/>
                    <a:pt x="229052" y="78183"/>
                  </a:cubicBezTo>
                  <a:cubicBezTo>
                    <a:pt x="229052" y="77758"/>
                    <a:pt x="229474" y="76908"/>
                    <a:pt x="229474" y="76483"/>
                  </a:cubicBezTo>
                  <a:cubicBezTo>
                    <a:pt x="231583" y="68837"/>
                    <a:pt x="231583" y="60766"/>
                    <a:pt x="230317" y="53120"/>
                  </a:cubicBezTo>
                  <a:cubicBezTo>
                    <a:pt x="225677" y="32729"/>
                    <a:pt x="208382" y="17436"/>
                    <a:pt x="188135" y="14888"/>
                  </a:cubicBezTo>
                  <a:close/>
                  <a:moveTo>
                    <a:pt x="189822" y="445"/>
                  </a:moveTo>
                  <a:cubicBezTo>
                    <a:pt x="216397" y="3843"/>
                    <a:pt x="237910" y="23384"/>
                    <a:pt x="244238" y="49721"/>
                  </a:cubicBezTo>
                  <a:cubicBezTo>
                    <a:pt x="246347" y="59492"/>
                    <a:pt x="246347" y="69262"/>
                    <a:pt x="243816" y="79032"/>
                  </a:cubicBezTo>
                  <a:cubicBezTo>
                    <a:pt x="244238" y="79032"/>
                    <a:pt x="245081" y="79457"/>
                    <a:pt x="245925" y="79457"/>
                  </a:cubicBezTo>
                  <a:cubicBezTo>
                    <a:pt x="246769" y="79032"/>
                    <a:pt x="248034" y="78183"/>
                    <a:pt x="249300" y="78183"/>
                  </a:cubicBezTo>
                  <a:cubicBezTo>
                    <a:pt x="254783" y="77758"/>
                    <a:pt x="260267" y="76908"/>
                    <a:pt x="265329" y="76908"/>
                  </a:cubicBezTo>
                  <a:cubicBezTo>
                    <a:pt x="273344" y="76483"/>
                    <a:pt x="281780" y="76908"/>
                    <a:pt x="289373" y="77333"/>
                  </a:cubicBezTo>
                  <a:cubicBezTo>
                    <a:pt x="293591" y="77758"/>
                    <a:pt x="296122" y="81156"/>
                    <a:pt x="295700" y="84979"/>
                  </a:cubicBezTo>
                  <a:cubicBezTo>
                    <a:pt x="295700" y="88803"/>
                    <a:pt x="292326" y="91776"/>
                    <a:pt x="288108" y="91776"/>
                  </a:cubicBezTo>
                  <a:cubicBezTo>
                    <a:pt x="280937" y="90927"/>
                    <a:pt x="273344" y="90927"/>
                    <a:pt x="265751" y="90927"/>
                  </a:cubicBezTo>
                  <a:cubicBezTo>
                    <a:pt x="265329" y="90927"/>
                    <a:pt x="265329" y="90927"/>
                    <a:pt x="264907" y="91351"/>
                  </a:cubicBezTo>
                  <a:cubicBezTo>
                    <a:pt x="274609" y="100697"/>
                    <a:pt x="280515" y="113441"/>
                    <a:pt x="280515" y="127459"/>
                  </a:cubicBezTo>
                  <a:cubicBezTo>
                    <a:pt x="280515" y="155071"/>
                    <a:pt x="258158" y="177161"/>
                    <a:pt x="230317" y="177161"/>
                  </a:cubicBezTo>
                  <a:lnTo>
                    <a:pt x="118533" y="177161"/>
                  </a:lnTo>
                  <a:cubicBezTo>
                    <a:pt x="116002" y="181409"/>
                    <a:pt x="113471" y="185232"/>
                    <a:pt x="111362" y="189480"/>
                  </a:cubicBezTo>
                  <a:cubicBezTo>
                    <a:pt x="110097" y="192029"/>
                    <a:pt x="107988" y="193303"/>
                    <a:pt x="105035" y="193303"/>
                  </a:cubicBezTo>
                  <a:cubicBezTo>
                    <a:pt x="103769" y="193303"/>
                    <a:pt x="102504" y="193303"/>
                    <a:pt x="101660" y="192453"/>
                  </a:cubicBezTo>
                  <a:cubicBezTo>
                    <a:pt x="98286" y="190754"/>
                    <a:pt x="97020" y="186081"/>
                    <a:pt x="98708" y="182683"/>
                  </a:cubicBezTo>
                  <a:cubicBezTo>
                    <a:pt x="99551" y="180984"/>
                    <a:pt x="100817" y="179285"/>
                    <a:pt x="101660" y="177161"/>
                  </a:cubicBezTo>
                  <a:lnTo>
                    <a:pt x="49775" y="177161"/>
                  </a:lnTo>
                  <a:cubicBezTo>
                    <a:pt x="23622" y="177161"/>
                    <a:pt x="2531" y="156770"/>
                    <a:pt x="422" y="131282"/>
                  </a:cubicBezTo>
                  <a:cubicBezTo>
                    <a:pt x="422" y="130858"/>
                    <a:pt x="422" y="130858"/>
                    <a:pt x="422" y="130858"/>
                  </a:cubicBezTo>
                  <a:cubicBezTo>
                    <a:pt x="422" y="130433"/>
                    <a:pt x="422" y="129583"/>
                    <a:pt x="422" y="129158"/>
                  </a:cubicBezTo>
                  <a:cubicBezTo>
                    <a:pt x="0" y="128734"/>
                    <a:pt x="0" y="127884"/>
                    <a:pt x="0" y="127459"/>
                  </a:cubicBezTo>
                  <a:cubicBezTo>
                    <a:pt x="0" y="119813"/>
                    <a:pt x="1687" y="112166"/>
                    <a:pt x="5062" y="105795"/>
                  </a:cubicBezTo>
                  <a:cubicBezTo>
                    <a:pt x="8858" y="96874"/>
                    <a:pt x="15607" y="88803"/>
                    <a:pt x="26153" y="83280"/>
                  </a:cubicBezTo>
                  <a:cubicBezTo>
                    <a:pt x="29528" y="81581"/>
                    <a:pt x="32902" y="79882"/>
                    <a:pt x="36277" y="79032"/>
                  </a:cubicBezTo>
                  <a:cubicBezTo>
                    <a:pt x="36699" y="79032"/>
                    <a:pt x="37121" y="79032"/>
                    <a:pt x="37121" y="79032"/>
                  </a:cubicBezTo>
                  <a:lnTo>
                    <a:pt x="37121" y="77333"/>
                  </a:lnTo>
                  <a:cubicBezTo>
                    <a:pt x="37121" y="42075"/>
                    <a:pt x="64961" y="13613"/>
                    <a:pt x="99973" y="13613"/>
                  </a:cubicBezTo>
                  <a:cubicBezTo>
                    <a:pt x="112206" y="13613"/>
                    <a:pt x="123595" y="16587"/>
                    <a:pt x="133719" y="22959"/>
                  </a:cubicBezTo>
                  <a:cubicBezTo>
                    <a:pt x="147218" y="6392"/>
                    <a:pt x="168309" y="-2104"/>
                    <a:pt x="189822" y="4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C9E63FC7-4B2D-F975-7D68-80489591B7D0}"/>
              </a:ext>
            </a:extLst>
          </p:cNvPr>
          <p:cNvGrpSpPr/>
          <p:nvPr/>
        </p:nvGrpSpPr>
        <p:grpSpPr>
          <a:xfrm>
            <a:off x="7694773" y="3404217"/>
            <a:ext cx="644728" cy="618333"/>
            <a:chOff x="7694773" y="3404217"/>
            <a:chExt cx="644728" cy="618333"/>
          </a:xfrm>
        </p:grpSpPr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9CA9AAF7-D0C7-CC30-CB4D-BDFF96685077}"/>
                </a:ext>
              </a:extLst>
            </p:cNvPr>
            <p:cNvSpPr txBox="1"/>
            <p:nvPr/>
          </p:nvSpPr>
          <p:spPr>
            <a:xfrm>
              <a:off x="7694773" y="3768634"/>
              <a:ext cx="64472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05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memory</a:t>
              </a:r>
              <a:endParaRPr lang="pl-PL" sz="1050" dirty="0"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31" name="Freeform 43">
              <a:extLst>
                <a:ext uri="{FF2B5EF4-FFF2-40B4-BE49-F238E27FC236}">
                  <a16:creationId xmlns:a16="http://schemas.microsoft.com/office/drawing/2014/main" id="{547C149E-A698-C343-EBA0-C8E1C54DC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541" y="3404217"/>
              <a:ext cx="374308" cy="330351"/>
            </a:xfrm>
            <a:custGeom>
              <a:avLst/>
              <a:gdLst>
                <a:gd name="connsiteX0" fmla="*/ 345969 w 400564"/>
                <a:gd name="connsiteY0" fmla="*/ 468129 h 547904"/>
                <a:gd name="connsiteX1" fmla="*/ 359519 w 400564"/>
                <a:gd name="connsiteY1" fmla="*/ 481680 h 547904"/>
                <a:gd name="connsiteX2" fmla="*/ 345969 w 400564"/>
                <a:gd name="connsiteY2" fmla="*/ 495668 h 547904"/>
                <a:gd name="connsiteX3" fmla="*/ 331981 w 400564"/>
                <a:gd name="connsiteY3" fmla="*/ 481680 h 547904"/>
                <a:gd name="connsiteX4" fmla="*/ 345969 w 400564"/>
                <a:gd name="connsiteY4" fmla="*/ 468129 h 547904"/>
                <a:gd name="connsiteX5" fmla="*/ 14381 w 400564"/>
                <a:gd name="connsiteY5" fmla="*/ 427323 h 547904"/>
                <a:gd name="connsiteX6" fmla="*/ 14381 w 400564"/>
                <a:gd name="connsiteY6" fmla="*/ 441708 h 547904"/>
                <a:gd name="connsiteX7" fmla="*/ 124780 w 400564"/>
                <a:gd name="connsiteY7" fmla="*/ 483594 h 547904"/>
                <a:gd name="connsiteX8" fmla="*/ 200493 w 400564"/>
                <a:gd name="connsiteY8" fmla="*/ 487825 h 547904"/>
                <a:gd name="connsiteX9" fmla="*/ 207684 w 400564"/>
                <a:gd name="connsiteY9" fmla="*/ 495018 h 547904"/>
                <a:gd name="connsiteX10" fmla="*/ 200493 w 400564"/>
                <a:gd name="connsiteY10" fmla="*/ 502633 h 547904"/>
                <a:gd name="connsiteX11" fmla="*/ 123088 w 400564"/>
                <a:gd name="connsiteY11" fmla="*/ 497979 h 547904"/>
                <a:gd name="connsiteX12" fmla="*/ 14381 w 400564"/>
                <a:gd name="connsiteY12" fmla="*/ 465824 h 547904"/>
                <a:gd name="connsiteX13" fmla="*/ 14381 w 400564"/>
                <a:gd name="connsiteY13" fmla="*/ 487402 h 547904"/>
                <a:gd name="connsiteX14" fmla="*/ 200493 w 400564"/>
                <a:gd name="connsiteY14" fmla="*/ 533942 h 547904"/>
                <a:gd name="connsiteX15" fmla="*/ 386606 w 400564"/>
                <a:gd name="connsiteY15" fmla="*/ 487402 h 547904"/>
                <a:gd name="connsiteX16" fmla="*/ 386606 w 400564"/>
                <a:gd name="connsiteY16" fmla="*/ 427323 h 547904"/>
                <a:gd name="connsiteX17" fmla="*/ 200493 w 400564"/>
                <a:gd name="connsiteY17" fmla="*/ 464132 h 547904"/>
                <a:gd name="connsiteX18" fmla="*/ 14381 w 400564"/>
                <a:gd name="connsiteY18" fmla="*/ 427323 h 547904"/>
                <a:gd name="connsiteX19" fmla="*/ 14381 w 400564"/>
                <a:gd name="connsiteY19" fmla="*/ 404899 h 547904"/>
                <a:gd name="connsiteX20" fmla="*/ 200493 w 400564"/>
                <a:gd name="connsiteY20" fmla="*/ 449747 h 547904"/>
                <a:gd name="connsiteX21" fmla="*/ 386606 w 400564"/>
                <a:gd name="connsiteY21" fmla="*/ 404899 h 547904"/>
                <a:gd name="connsiteX22" fmla="*/ 200493 w 400564"/>
                <a:gd name="connsiteY22" fmla="*/ 441285 h 547904"/>
                <a:gd name="connsiteX23" fmla="*/ 14381 w 400564"/>
                <a:gd name="connsiteY23" fmla="*/ 404899 h 547904"/>
                <a:gd name="connsiteX24" fmla="*/ 345969 w 400564"/>
                <a:gd name="connsiteY24" fmla="*/ 361821 h 547904"/>
                <a:gd name="connsiteX25" fmla="*/ 359519 w 400564"/>
                <a:gd name="connsiteY25" fmla="*/ 375163 h 547904"/>
                <a:gd name="connsiteX26" fmla="*/ 345969 w 400564"/>
                <a:gd name="connsiteY26" fmla="*/ 389366 h 547904"/>
                <a:gd name="connsiteX27" fmla="*/ 331981 w 400564"/>
                <a:gd name="connsiteY27" fmla="*/ 375163 h 547904"/>
                <a:gd name="connsiteX28" fmla="*/ 345969 w 400564"/>
                <a:gd name="connsiteY28" fmla="*/ 361821 h 547904"/>
                <a:gd name="connsiteX29" fmla="*/ 14381 w 400564"/>
                <a:gd name="connsiteY29" fmla="*/ 320704 h 547904"/>
                <a:gd name="connsiteX30" fmla="*/ 14381 w 400564"/>
                <a:gd name="connsiteY30" fmla="*/ 335089 h 547904"/>
                <a:gd name="connsiteX31" fmla="*/ 124780 w 400564"/>
                <a:gd name="connsiteY31" fmla="*/ 376975 h 547904"/>
                <a:gd name="connsiteX32" fmla="*/ 131124 w 400564"/>
                <a:gd name="connsiteY32" fmla="*/ 385014 h 547904"/>
                <a:gd name="connsiteX33" fmla="*/ 123934 w 400564"/>
                <a:gd name="connsiteY33" fmla="*/ 391360 h 547904"/>
                <a:gd name="connsiteX34" fmla="*/ 123088 w 400564"/>
                <a:gd name="connsiteY34" fmla="*/ 391360 h 547904"/>
                <a:gd name="connsiteX35" fmla="*/ 14381 w 400564"/>
                <a:gd name="connsiteY35" fmla="*/ 359205 h 547904"/>
                <a:gd name="connsiteX36" fmla="*/ 14381 w 400564"/>
                <a:gd name="connsiteY36" fmla="*/ 381206 h 547904"/>
                <a:gd name="connsiteX37" fmla="*/ 200493 w 400564"/>
                <a:gd name="connsiteY37" fmla="*/ 427323 h 547904"/>
                <a:gd name="connsiteX38" fmla="*/ 386606 w 400564"/>
                <a:gd name="connsiteY38" fmla="*/ 381206 h 547904"/>
                <a:gd name="connsiteX39" fmla="*/ 386606 w 400564"/>
                <a:gd name="connsiteY39" fmla="*/ 320704 h 547904"/>
                <a:gd name="connsiteX40" fmla="*/ 200493 w 400564"/>
                <a:gd name="connsiteY40" fmla="*/ 357513 h 547904"/>
                <a:gd name="connsiteX41" fmla="*/ 14381 w 400564"/>
                <a:gd name="connsiteY41" fmla="*/ 320704 h 547904"/>
                <a:gd name="connsiteX42" fmla="*/ 14381 w 400564"/>
                <a:gd name="connsiteY42" fmla="*/ 298280 h 547904"/>
                <a:gd name="connsiteX43" fmla="*/ 200493 w 400564"/>
                <a:gd name="connsiteY43" fmla="*/ 343551 h 547904"/>
                <a:gd name="connsiteX44" fmla="*/ 386606 w 400564"/>
                <a:gd name="connsiteY44" fmla="*/ 298280 h 547904"/>
                <a:gd name="connsiteX45" fmla="*/ 200493 w 400564"/>
                <a:gd name="connsiteY45" fmla="*/ 334666 h 547904"/>
                <a:gd name="connsiteX46" fmla="*/ 14381 w 400564"/>
                <a:gd name="connsiteY46" fmla="*/ 298280 h 547904"/>
                <a:gd name="connsiteX47" fmla="*/ 345969 w 400564"/>
                <a:gd name="connsiteY47" fmla="*/ 257378 h 547904"/>
                <a:gd name="connsiteX48" fmla="*/ 359519 w 400564"/>
                <a:gd name="connsiteY48" fmla="*/ 270928 h 547904"/>
                <a:gd name="connsiteX49" fmla="*/ 345969 w 400564"/>
                <a:gd name="connsiteY49" fmla="*/ 284916 h 547904"/>
                <a:gd name="connsiteX50" fmla="*/ 331981 w 400564"/>
                <a:gd name="connsiteY50" fmla="*/ 270928 h 547904"/>
                <a:gd name="connsiteX51" fmla="*/ 345969 w 400564"/>
                <a:gd name="connsiteY51" fmla="*/ 257378 h 547904"/>
                <a:gd name="connsiteX52" fmla="*/ 14381 w 400564"/>
                <a:gd name="connsiteY52" fmla="*/ 214085 h 547904"/>
                <a:gd name="connsiteX53" fmla="*/ 14381 w 400564"/>
                <a:gd name="connsiteY53" fmla="*/ 224662 h 547904"/>
                <a:gd name="connsiteX54" fmla="*/ 124780 w 400564"/>
                <a:gd name="connsiteY54" fmla="*/ 266548 h 547904"/>
                <a:gd name="connsiteX55" fmla="*/ 200493 w 400564"/>
                <a:gd name="connsiteY55" fmla="*/ 270779 h 547904"/>
                <a:gd name="connsiteX56" fmla="*/ 207684 w 400564"/>
                <a:gd name="connsiteY56" fmla="*/ 277971 h 547904"/>
                <a:gd name="connsiteX57" fmla="*/ 200493 w 400564"/>
                <a:gd name="connsiteY57" fmla="*/ 285164 h 547904"/>
                <a:gd name="connsiteX58" fmla="*/ 123088 w 400564"/>
                <a:gd name="connsiteY58" fmla="*/ 280933 h 547904"/>
                <a:gd name="connsiteX59" fmla="*/ 14381 w 400564"/>
                <a:gd name="connsiteY59" fmla="*/ 248778 h 547904"/>
                <a:gd name="connsiteX60" fmla="*/ 14381 w 400564"/>
                <a:gd name="connsiteY60" fmla="*/ 274164 h 547904"/>
                <a:gd name="connsiteX61" fmla="*/ 200493 w 400564"/>
                <a:gd name="connsiteY61" fmla="*/ 320281 h 547904"/>
                <a:gd name="connsiteX62" fmla="*/ 386606 w 400564"/>
                <a:gd name="connsiteY62" fmla="*/ 274164 h 547904"/>
                <a:gd name="connsiteX63" fmla="*/ 386606 w 400564"/>
                <a:gd name="connsiteY63" fmla="*/ 214085 h 547904"/>
                <a:gd name="connsiteX64" fmla="*/ 200493 w 400564"/>
                <a:gd name="connsiteY64" fmla="*/ 250894 h 547904"/>
                <a:gd name="connsiteX65" fmla="*/ 14381 w 400564"/>
                <a:gd name="connsiteY65" fmla="*/ 214085 h 547904"/>
                <a:gd name="connsiteX66" fmla="*/ 14381 w 400564"/>
                <a:gd name="connsiteY66" fmla="*/ 191238 h 547904"/>
                <a:gd name="connsiteX67" fmla="*/ 200493 w 400564"/>
                <a:gd name="connsiteY67" fmla="*/ 236508 h 547904"/>
                <a:gd name="connsiteX68" fmla="*/ 386606 w 400564"/>
                <a:gd name="connsiteY68" fmla="*/ 191238 h 547904"/>
                <a:gd name="connsiteX69" fmla="*/ 200493 w 400564"/>
                <a:gd name="connsiteY69" fmla="*/ 228047 h 547904"/>
                <a:gd name="connsiteX70" fmla="*/ 14381 w 400564"/>
                <a:gd name="connsiteY70" fmla="*/ 191238 h 547904"/>
                <a:gd name="connsiteX71" fmla="*/ 345969 w 400564"/>
                <a:gd name="connsiteY71" fmla="*/ 134283 h 547904"/>
                <a:gd name="connsiteX72" fmla="*/ 359519 w 400564"/>
                <a:gd name="connsiteY72" fmla="*/ 148271 h 547904"/>
                <a:gd name="connsiteX73" fmla="*/ 345969 w 400564"/>
                <a:gd name="connsiteY73" fmla="*/ 161821 h 547904"/>
                <a:gd name="connsiteX74" fmla="*/ 331981 w 400564"/>
                <a:gd name="connsiteY74" fmla="*/ 148271 h 547904"/>
                <a:gd name="connsiteX75" fmla="*/ 345969 w 400564"/>
                <a:gd name="connsiteY75" fmla="*/ 134283 h 547904"/>
                <a:gd name="connsiteX76" fmla="*/ 14381 w 400564"/>
                <a:gd name="connsiteY76" fmla="*/ 84195 h 547904"/>
                <a:gd name="connsiteX77" fmla="*/ 14381 w 400564"/>
                <a:gd name="connsiteY77" fmla="*/ 101119 h 547904"/>
                <a:gd name="connsiteX78" fmla="*/ 124780 w 400564"/>
                <a:gd name="connsiteY78" fmla="*/ 143005 h 547904"/>
                <a:gd name="connsiteX79" fmla="*/ 131124 w 400564"/>
                <a:gd name="connsiteY79" fmla="*/ 150621 h 547904"/>
                <a:gd name="connsiteX80" fmla="*/ 123934 w 400564"/>
                <a:gd name="connsiteY80" fmla="*/ 156967 h 547904"/>
                <a:gd name="connsiteX81" fmla="*/ 123088 w 400564"/>
                <a:gd name="connsiteY81" fmla="*/ 156967 h 547904"/>
                <a:gd name="connsiteX82" fmla="*/ 14381 w 400564"/>
                <a:gd name="connsiteY82" fmla="*/ 124812 h 547904"/>
                <a:gd name="connsiteX83" fmla="*/ 14381 w 400564"/>
                <a:gd name="connsiteY83" fmla="*/ 167544 h 547904"/>
                <a:gd name="connsiteX84" fmla="*/ 200493 w 400564"/>
                <a:gd name="connsiteY84" fmla="*/ 213661 h 547904"/>
                <a:gd name="connsiteX85" fmla="*/ 386606 w 400564"/>
                <a:gd name="connsiteY85" fmla="*/ 167544 h 547904"/>
                <a:gd name="connsiteX86" fmla="*/ 386606 w 400564"/>
                <a:gd name="connsiteY86" fmla="*/ 84195 h 547904"/>
                <a:gd name="connsiteX87" fmla="*/ 200493 w 400564"/>
                <a:gd name="connsiteY87" fmla="*/ 121427 h 547904"/>
                <a:gd name="connsiteX88" fmla="*/ 14381 w 400564"/>
                <a:gd name="connsiteY88" fmla="*/ 84195 h 547904"/>
                <a:gd name="connsiteX89" fmla="*/ 202109 w 400564"/>
                <a:gd name="connsiteY89" fmla="*/ 26111 h 547904"/>
                <a:gd name="connsiteX90" fmla="*/ 253057 w 400564"/>
                <a:gd name="connsiteY90" fmla="*/ 29898 h 547904"/>
                <a:gd name="connsiteX91" fmla="*/ 269615 w 400564"/>
                <a:gd name="connsiteY91" fmla="*/ 33264 h 547904"/>
                <a:gd name="connsiteX92" fmla="*/ 274710 w 400564"/>
                <a:gd name="connsiteY92" fmla="*/ 41680 h 547904"/>
                <a:gd name="connsiteX93" fmla="*/ 266219 w 400564"/>
                <a:gd name="connsiteY93" fmla="*/ 47150 h 547904"/>
                <a:gd name="connsiteX94" fmla="*/ 250510 w 400564"/>
                <a:gd name="connsiteY94" fmla="*/ 43783 h 547904"/>
                <a:gd name="connsiteX95" fmla="*/ 202109 w 400564"/>
                <a:gd name="connsiteY95" fmla="*/ 40417 h 547904"/>
                <a:gd name="connsiteX96" fmla="*/ 109554 w 400564"/>
                <a:gd name="connsiteY96" fmla="*/ 60614 h 547904"/>
                <a:gd name="connsiteX97" fmla="*/ 202109 w 400564"/>
                <a:gd name="connsiteY97" fmla="*/ 80391 h 547904"/>
                <a:gd name="connsiteX98" fmla="*/ 290843 w 400564"/>
                <a:gd name="connsiteY98" fmla="*/ 64401 h 547904"/>
                <a:gd name="connsiteX99" fmla="*/ 301033 w 400564"/>
                <a:gd name="connsiteY99" fmla="*/ 65664 h 547904"/>
                <a:gd name="connsiteX100" fmla="*/ 299335 w 400564"/>
                <a:gd name="connsiteY100" fmla="*/ 75762 h 547904"/>
                <a:gd name="connsiteX101" fmla="*/ 202109 w 400564"/>
                <a:gd name="connsiteY101" fmla="*/ 94697 h 547904"/>
                <a:gd name="connsiteX102" fmla="*/ 95119 w 400564"/>
                <a:gd name="connsiteY102" fmla="*/ 60614 h 547904"/>
                <a:gd name="connsiteX103" fmla="*/ 202109 w 400564"/>
                <a:gd name="connsiteY103" fmla="*/ 26111 h 547904"/>
                <a:gd name="connsiteX104" fmla="*/ 200493 w 400564"/>
                <a:gd name="connsiteY104" fmla="*/ 14808 h 547904"/>
                <a:gd name="connsiteX105" fmla="*/ 14381 w 400564"/>
                <a:gd name="connsiteY105" fmla="*/ 60925 h 547904"/>
                <a:gd name="connsiteX106" fmla="*/ 200493 w 400564"/>
                <a:gd name="connsiteY106" fmla="*/ 107042 h 547904"/>
                <a:gd name="connsiteX107" fmla="*/ 386606 w 400564"/>
                <a:gd name="connsiteY107" fmla="*/ 60925 h 547904"/>
                <a:gd name="connsiteX108" fmla="*/ 200493 w 400564"/>
                <a:gd name="connsiteY108" fmla="*/ 14808 h 547904"/>
                <a:gd name="connsiteX109" fmla="*/ 200493 w 400564"/>
                <a:gd name="connsiteY109" fmla="*/ 0 h 547904"/>
                <a:gd name="connsiteX110" fmla="*/ 400564 w 400564"/>
                <a:gd name="connsiteY110" fmla="*/ 60925 h 547904"/>
                <a:gd name="connsiteX111" fmla="*/ 400564 w 400564"/>
                <a:gd name="connsiteY111" fmla="*/ 487402 h 547904"/>
                <a:gd name="connsiteX112" fmla="*/ 200493 w 400564"/>
                <a:gd name="connsiteY112" fmla="*/ 547904 h 547904"/>
                <a:gd name="connsiteX113" fmla="*/ 0 w 400564"/>
                <a:gd name="connsiteY113" fmla="*/ 487402 h 547904"/>
                <a:gd name="connsiteX114" fmla="*/ 0 w 400564"/>
                <a:gd name="connsiteY114" fmla="*/ 60925 h 547904"/>
                <a:gd name="connsiteX115" fmla="*/ 200493 w 400564"/>
                <a:gd name="connsiteY115" fmla="*/ 0 h 54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400564" h="547904">
                  <a:moveTo>
                    <a:pt x="345969" y="468129"/>
                  </a:moveTo>
                  <a:cubicBezTo>
                    <a:pt x="353399" y="468129"/>
                    <a:pt x="359519" y="474249"/>
                    <a:pt x="359519" y="481680"/>
                  </a:cubicBezTo>
                  <a:cubicBezTo>
                    <a:pt x="359519" y="489111"/>
                    <a:pt x="353399" y="495668"/>
                    <a:pt x="345969" y="495668"/>
                  </a:cubicBezTo>
                  <a:cubicBezTo>
                    <a:pt x="338101" y="495668"/>
                    <a:pt x="331981" y="489111"/>
                    <a:pt x="331981" y="481680"/>
                  </a:cubicBezTo>
                  <a:cubicBezTo>
                    <a:pt x="331981" y="474249"/>
                    <a:pt x="338101" y="468129"/>
                    <a:pt x="345969" y="468129"/>
                  </a:cubicBezTo>
                  <a:close/>
                  <a:moveTo>
                    <a:pt x="14381" y="427323"/>
                  </a:moveTo>
                  <a:lnTo>
                    <a:pt x="14381" y="441708"/>
                  </a:lnTo>
                  <a:cubicBezTo>
                    <a:pt x="14381" y="456516"/>
                    <a:pt x="52027" y="475132"/>
                    <a:pt x="124780" y="483594"/>
                  </a:cubicBezTo>
                  <a:cubicBezTo>
                    <a:pt x="148890" y="486556"/>
                    <a:pt x="174269" y="487825"/>
                    <a:pt x="200493" y="487825"/>
                  </a:cubicBezTo>
                  <a:cubicBezTo>
                    <a:pt x="204300" y="487825"/>
                    <a:pt x="207684" y="491210"/>
                    <a:pt x="207684" y="495018"/>
                  </a:cubicBezTo>
                  <a:cubicBezTo>
                    <a:pt x="207684" y="499248"/>
                    <a:pt x="204300" y="502633"/>
                    <a:pt x="200493" y="502633"/>
                  </a:cubicBezTo>
                  <a:cubicBezTo>
                    <a:pt x="173423" y="502633"/>
                    <a:pt x="147621" y="500941"/>
                    <a:pt x="123088" y="497979"/>
                  </a:cubicBezTo>
                  <a:cubicBezTo>
                    <a:pt x="101093" y="495441"/>
                    <a:pt x="41875" y="486556"/>
                    <a:pt x="14381" y="465824"/>
                  </a:cubicBezTo>
                  <a:lnTo>
                    <a:pt x="14381" y="487402"/>
                  </a:lnTo>
                  <a:cubicBezTo>
                    <a:pt x="14381" y="506864"/>
                    <a:pt x="85019" y="533942"/>
                    <a:pt x="200493" y="533942"/>
                  </a:cubicBezTo>
                  <a:cubicBezTo>
                    <a:pt x="315544" y="533942"/>
                    <a:pt x="386606" y="506864"/>
                    <a:pt x="386606" y="487402"/>
                  </a:cubicBezTo>
                  <a:lnTo>
                    <a:pt x="386606" y="427323"/>
                  </a:lnTo>
                  <a:cubicBezTo>
                    <a:pt x="354882" y="451439"/>
                    <a:pt x="275784" y="464132"/>
                    <a:pt x="200493" y="464132"/>
                  </a:cubicBezTo>
                  <a:cubicBezTo>
                    <a:pt x="125203" y="464132"/>
                    <a:pt x="45682" y="451439"/>
                    <a:pt x="14381" y="427323"/>
                  </a:cubicBezTo>
                  <a:close/>
                  <a:moveTo>
                    <a:pt x="14381" y="404899"/>
                  </a:moveTo>
                  <a:cubicBezTo>
                    <a:pt x="16073" y="423938"/>
                    <a:pt x="86711" y="449747"/>
                    <a:pt x="200493" y="449747"/>
                  </a:cubicBezTo>
                  <a:cubicBezTo>
                    <a:pt x="314276" y="449747"/>
                    <a:pt x="384491" y="423938"/>
                    <a:pt x="386606" y="404899"/>
                  </a:cubicBezTo>
                  <a:cubicBezTo>
                    <a:pt x="354882" y="428592"/>
                    <a:pt x="275784" y="441285"/>
                    <a:pt x="200493" y="441285"/>
                  </a:cubicBezTo>
                  <a:cubicBezTo>
                    <a:pt x="125203" y="441285"/>
                    <a:pt x="46105" y="428592"/>
                    <a:pt x="14381" y="404899"/>
                  </a:cubicBezTo>
                  <a:close/>
                  <a:moveTo>
                    <a:pt x="345969" y="361821"/>
                  </a:moveTo>
                  <a:cubicBezTo>
                    <a:pt x="353399" y="361821"/>
                    <a:pt x="359519" y="368277"/>
                    <a:pt x="359519" y="375163"/>
                  </a:cubicBezTo>
                  <a:cubicBezTo>
                    <a:pt x="359519" y="382910"/>
                    <a:pt x="353399" y="389366"/>
                    <a:pt x="345969" y="389366"/>
                  </a:cubicBezTo>
                  <a:cubicBezTo>
                    <a:pt x="338101" y="389366"/>
                    <a:pt x="331981" y="382910"/>
                    <a:pt x="331981" y="375163"/>
                  </a:cubicBezTo>
                  <a:cubicBezTo>
                    <a:pt x="331981" y="368277"/>
                    <a:pt x="338101" y="361821"/>
                    <a:pt x="345969" y="361821"/>
                  </a:cubicBezTo>
                  <a:close/>
                  <a:moveTo>
                    <a:pt x="14381" y="320704"/>
                  </a:moveTo>
                  <a:lnTo>
                    <a:pt x="14381" y="335089"/>
                  </a:lnTo>
                  <a:cubicBezTo>
                    <a:pt x="14381" y="349474"/>
                    <a:pt x="52027" y="368513"/>
                    <a:pt x="124780" y="376975"/>
                  </a:cubicBezTo>
                  <a:cubicBezTo>
                    <a:pt x="128586" y="377398"/>
                    <a:pt x="131547" y="381206"/>
                    <a:pt x="131124" y="385014"/>
                  </a:cubicBezTo>
                  <a:cubicBezTo>
                    <a:pt x="130701" y="388398"/>
                    <a:pt x="127318" y="391360"/>
                    <a:pt x="123934" y="391360"/>
                  </a:cubicBezTo>
                  <a:cubicBezTo>
                    <a:pt x="123934" y="391360"/>
                    <a:pt x="123511" y="391360"/>
                    <a:pt x="123088" y="391360"/>
                  </a:cubicBezTo>
                  <a:cubicBezTo>
                    <a:pt x="101093" y="388398"/>
                    <a:pt x="41875" y="379937"/>
                    <a:pt x="14381" y="359205"/>
                  </a:cubicBezTo>
                  <a:lnTo>
                    <a:pt x="14381" y="381206"/>
                  </a:lnTo>
                  <a:cubicBezTo>
                    <a:pt x="14381" y="400245"/>
                    <a:pt x="85019" y="427323"/>
                    <a:pt x="200493" y="427323"/>
                  </a:cubicBezTo>
                  <a:cubicBezTo>
                    <a:pt x="315544" y="427323"/>
                    <a:pt x="386606" y="400245"/>
                    <a:pt x="386606" y="381206"/>
                  </a:cubicBezTo>
                  <a:lnTo>
                    <a:pt x="386606" y="320704"/>
                  </a:lnTo>
                  <a:cubicBezTo>
                    <a:pt x="354882" y="344820"/>
                    <a:pt x="275784" y="357513"/>
                    <a:pt x="200493" y="357513"/>
                  </a:cubicBezTo>
                  <a:cubicBezTo>
                    <a:pt x="125203" y="357513"/>
                    <a:pt x="45682" y="344820"/>
                    <a:pt x="14381" y="320704"/>
                  </a:cubicBezTo>
                  <a:close/>
                  <a:moveTo>
                    <a:pt x="14381" y="298280"/>
                  </a:moveTo>
                  <a:cubicBezTo>
                    <a:pt x="16073" y="317319"/>
                    <a:pt x="86711" y="343551"/>
                    <a:pt x="200493" y="343551"/>
                  </a:cubicBezTo>
                  <a:cubicBezTo>
                    <a:pt x="314276" y="343551"/>
                    <a:pt x="384491" y="317319"/>
                    <a:pt x="386606" y="298280"/>
                  </a:cubicBezTo>
                  <a:cubicBezTo>
                    <a:pt x="354882" y="321973"/>
                    <a:pt x="275784" y="334666"/>
                    <a:pt x="200493" y="334666"/>
                  </a:cubicBezTo>
                  <a:cubicBezTo>
                    <a:pt x="125203" y="334666"/>
                    <a:pt x="46105" y="321973"/>
                    <a:pt x="14381" y="298280"/>
                  </a:cubicBezTo>
                  <a:close/>
                  <a:moveTo>
                    <a:pt x="345969" y="257378"/>
                  </a:moveTo>
                  <a:cubicBezTo>
                    <a:pt x="353399" y="257378"/>
                    <a:pt x="359519" y="263498"/>
                    <a:pt x="359519" y="270928"/>
                  </a:cubicBezTo>
                  <a:cubicBezTo>
                    <a:pt x="359519" y="278796"/>
                    <a:pt x="353399" y="284916"/>
                    <a:pt x="345969" y="284916"/>
                  </a:cubicBezTo>
                  <a:cubicBezTo>
                    <a:pt x="338101" y="284916"/>
                    <a:pt x="331981" y="278796"/>
                    <a:pt x="331981" y="270928"/>
                  </a:cubicBezTo>
                  <a:cubicBezTo>
                    <a:pt x="331981" y="263498"/>
                    <a:pt x="338101" y="257378"/>
                    <a:pt x="345969" y="257378"/>
                  </a:cubicBezTo>
                  <a:close/>
                  <a:moveTo>
                    <a:pt x="14381" y="214085"/>
                  </a:moveTo>
                  <a:lnTo>
                    <a:pt x="14381" y="224662"/>
                  </a:lnTo>
                  <a:cubicBezTo>
                    <a:pt x="14381" y="239047"/>
                    <a:pt x="52027" y="258086"/>
                    <a:pt x="124780" y="266548"/>
                  </a:cubicBezTo>
                  <a:cubicBezTo>
                    <a:pt x="148890" y="269510"/>
                    <a:pt x="174269" y="270779"/>
                    <a:pt x="200493" y="270779"/>
                  </a:cubicBezTo>
                  <a:cubicBezTo>
                    <a:pt x="204300" y="270779"/>
                    <a:pt x="207684" y="274164"/>
                    <a:pt x="207684" y="277971"/>
                  </a:cubicBezTo>
                  <a:cubicBezTo>
                    <a:pt x="207684" y="282202"/>
                    <a:pt x="204300" y="285164"/>
                    <a:pt x="200493" y="285164"/>
                  </a:cubicBezTo>
                  <a:cubicBezTo>
                    <a:pt x="173423" y="285164"/>
                    <a:pt x="147621" y="283895"/>
                    <a:pt x="123088" y="280933"/>
                  </a:cubicBezTo>
                  <a:cubicBezTo>
                    <a:pt x="101093" y="277971"/>
                    <a:pt x="41875" y="269510"/>
                    <a:pt x="14381" y="248778"/>
                  </a:cubicBezTo>
                  <a:lnTo>
                    <a:pt x="14381" y="274164"/>
                  </a:lnTo>
                  <a:cubicBezTo>
                    <a:pt x="14381" y="293626"/>
                    <a:pt x="85019" y="320281"/>
                    <a:pt x="200493" y="320281"/>
                  </a:cubicBezTo>
                  <a:cubicBezTo>
                    <a:pt x="315544" y="320281"/>
                    <a:pt x="386606" y="293626"/>
                    <a:pt x="386606" y="274164"/>
                  </a:cubicBezTo>
                  <a:lnTo>
                    <a:pt x="386606" y="214085"/>
                  </a:lnTo>
                  <a:cubicBezTo>
                    <a:pt x="354882" y="237778"/>
                    <a:pt x="275784" y="250894"/>
                    <a:pt x="200493" y="250894"/>
                  </a:cubicBezTo>
                  <a:cubicBezTo>
                    <a:pt x="125203" y="250894"/>
                    <a:pt x="45682" y="237778"/>
                    <a:pt x="14381" y="214085"/>
                  </a:cubicBezTo>
                  <a:close/>
                  <a:moveTo>
                    <a:pt x="14381" y="191238"/>
                  </a:moveTo>
                  <a:cubicBezTo>
                    <a:pt x="16073" y="210700"/>
                    <a:pt x="86711" y="236508"/>
                    <a:pt x="200493" y="236508"/>
                  </a:cubicBezTo>
                  <a:cubicBezTo>
                    <a:pt x="314276" y="236508"/>
                    <a:pt x="384491" y="210700"/>
                    <a:pt x="386606" y="191238"/>
                  </a:cubicBezTo>
                  <a:cubicBezTo>
                    <a:pt x="354882" y="215354"/>
                    <a:pt x="275784" y="228047"/>
                    <a:pt x="200493" y="228047"/>
                  </a:cubicBezTo>
                  <a:cubicBezTo>
                    <a:pt x="125203" y="228047"/>
                    <a:pt x="46105" y="215354"/>
                    <a:pt x="14381" y="191238"/>
                  </a:cubicBezTo>
                  <a:close/>
                  <a:moveTo>
                    <a:pt x="345969" y="134283"/>
                  </a:moveTo>
                  <a:cubicBezTo>
                    <a:pt x="353399" y="134283"/>
                    <a:pt x="359519" y="140403"/>
                    <a:pt x="359519" y="148271"/>
                  </a:cubicBezTo>
                  <a:cubicBezTo>
                    <a:pt x="359519" y="155701"/>
                    <a:pt x="353399" y="161821"/>
                    <a:pt x="345969" y="161821"/>
                  </a:cubicBezTo>
                  <a:cubicBezTo>
                    <a:pt x="338101" y="161821"/>
                    <a:pt x="331981" y="155701"/>
                    <a:pt x="331981" y="148271"/>
                  </a:cubicBezTo>
                  <a:cubicBezTo>
                    <a:pt x="331981" y="140403"/>
                    <a:pt x="338101" y="134283"/>
                    <a:pt x="345969" y="134283"/>
                  </a:cubicBezTo>
                  <a:close/>
                  <a:moveTo>
                    <a:pt x="14381" y="84195"/>
                  </a:moveTo>
                  <a:lnTo>
                    <a:pt x="14381" y="101119"/>
                  </a:lnTo>
                  <a:cubicBezTo>
                    <a:pt x="14381" y="115081"/>
                    <a:pt x="52027" y="134120"/>
                    <a:pt x="124780" y="143005"/>
                  </a:cubicBezTo>
                  <a:cubicBezTo>
                    <a:pt x="128586" y="143005"/>
                    <a:pt x="131547" y="146813"/>
                    <a:pt x="131124" y="150621"/>
                  </a:cubicBezTo>
                  <a:cubicBezTo>
                    <a:pt x="130701" y="154429"/>
                    <a:pt x="127318" y="156967"/>
                    <a:pt x="123934" y="156967"/>
                  </a:cubicBezTo>
                  <a:cubicBezTo>
                    <a:pt x="123934" y="156967"/>
                    <a:pt x="123511" y="156967"/>
                    <a:pt x="123088" y="156967"/>
                  </a:cubicBezTo>
                  <a:cubicBezTo>
                    <a:pt x="101093" y="154429"/>
                    <a:pt x="41875" y="145544"/>
                    <a:pt x="14381" y="124812"/>
                  </a:cubicBezTo>
                  <a:lnTo>
                    <a:pt x="14381" y="167544"/>
                  </a:lnTo>
                  <a:cubicBezTo>
                    <a:pt x="14381" y="187007"/>
                    <a:pt x="85019" y="213661"/>
                    <a:pt x="200493" y="213661"/>
                  </a:cubicBezTo>
                  <a:cubicBezTo>
                    <a:pt x="315544" y="213661"/>
                    <a:pt x="386606" y="187007"/>
                    <a:pt x="386606" y="167544"/>
                  </a:cubicBezTo>
                  <a:lnTo>
                    <a:pt x="386606" y="84195"/>
                  </a:lnTo>
                  <a:cubicBezTo>
                    <a:pt x="354882" y="108735"/>
                    <a:pt x="275784" y="121427"/>
                    <a:pt x="200493" y="121427"/>
                  </a:cubicBezTo>
                  <a:cubicBezTo>
                    <a:pt x="125203" y="121427"/>
                    <a:pt x="45682" y="108735"/>
                    <a:pt x="14381" y="84195"/>
                  </a:cubicBezTo>
                  <a:close/>
                  <a:moveTo>
                    <a:pt x="202109" y="26111"/>
                  </a:moveTo>
                  <a:cubicBezTo>
                    <a:pt x="219941" y="26111"/>
                    <a:pt x="237773" y="27794"/>
                    <a:pt x="253057" y="29898"/>
                  </a:cubicBezTo>
                  <a:cubicBezTo>
                    <a:pt x="259001" y="31160"/>
                    <a:pt x="264520" y="32002"/>
                    <a:pt x="269615" y="33264"/>
                  </a:cubicBezTo>
                  <a:cubicBezTo>
                    <a:pt x="273436" y="34526"/>
                    <a:pt x="275984" y="37893"/>
                    <a:pt x="274710" y="41680"/>
                  </a:cubicBezTo>
                  <a:cubicBezTo>
                    <a:pt x="274285" y="45887"/>
                    <a:pt x="270040" y="47991"/>
                    <a:pt x="266219" y="47150"/>
                  </a:cubicBezTo>
                  <a:cubicBezTo>
                    <a:pt x="261548" y="45887"/>
                    <a:pt x="256029" y="45046"/>
                    <a:pt x="250510" y="43783"/>
                  </a:cubicBezTo>
                  <a:cubicBezTo>
                    <a:pt x="236075" y="41680"/>
                    <a:pt x="219516" y="40417"/>
                    <a:pt x="202109" y="40417"/>
                  </a:cubicBezTo>
                  <a:cubicBezTo>
                    <a:pt x="140972" y="40417"/>
                    <a:pt x="109554" y="54724"/>
                    <a:pt x="109554" y="60614"/>
                  </a:cubicBezTo>
                  <a:cubicBezTo>
                    <a:pt x="109554" y="66505"/>
                    <a:pt x="140972" y="80391"/>
                    <a:pt x="202109" y="80391"/>
                  </a:cubicBezTo>
                  <a:cubicBezTo>
                    <a:pt x="247962" y="80391"/>
                    <a:pt x="280229" y="71975"/>
                    <a:pt x="290843" y="64401"/>
                  </a:cubicBezTo>
                  <a:cubicBezTo>
                    <a:pt x="294240" y="62298"/>
                    <a:pt x="298486" y="62718"/>
                    <a:pt x="301033" y="65664"/>
                  </a:cubicBezTo>
                  <a:cubicBezTo>
                    <a:pt x="303580" y="69030"/>
                    <a:pt x="302731" y="73238"/>
                    <a:pt x="299335" y="75762"/>
                  </a:cubicBezTo>
                  <a:cubicBezTo>
                    <a:pt x="283626" y="87544"/>
                    <a:pt x="245415" y="94697"/>
                    <a:pt x="202109" y="94697"/>
                  </a:cubicBezTo>
                  <a:cubicBezTo>
                    <a:pt x="150737" y="94697"/>
                    <a:pt x="95119" y="84178"/>
                    <a:pt x="95119" y="60614"/>
                  </a:cubicBezTo>
                  <a:cubicBezTo>
                    <a:pt x="95119" y="37051"/>
                    <a:pt x="150737" y="26111"/>
                    <a:pt x="202109" y="26111"/>
                  </a:cubicBezTo>
                  <a:close/>
                  <a:moveTo>
                    <a:pt x="200493" y="14808"/>
                  </a:moveTo>
                  <a:cubicBezTo>
                    <a:pt x="85019" y="14808"/>
                    <a:pt x="14381" y="41463"/>
                    <a:pt x="14381" y="60925"/>
                  </a:cubicBezTo>
                  <a:cubicBezTo>
                    <a:pt x="14381" y="79964"/>
                    <a:pt x="85019" y="107042"/>
                    <a:pt x="200493" y="107042"/>
                  </a:cubicBezTo>
                  <a:cubicBezTo>
                    <a:pt x="315544" y="107042"/>
                    <a:pt x="386606" y="79964"/>
                    <a:pt x="386606" y="60925"/>
                  </a:cubicBezTo>
                  <a:cubicBezTo>
                    <a:pt x="386606" y="41463"/>
                    <a:pt x="315544" y="14808"/>
                    <a:pt x="200493" y="14808"/>
                  </a:cubicBezTo>
                  <a:close/>
                  <a:moveTo>
                    <a:pt x="200493" y="0"/>
                  </a:moveTo>
                  <a:cubicBezTo>
                    <a:pt x="297356" y="0"/>
                    <a:pt x="400564" y="21578"/>
                    <a:pt x="400564" y="60925"/>
                  </a:cubicBezTo>
                  <a:lnTo>
                    <a:pt x="400564" y="487402"/>
                  </a:lnTo>
                  <a:cubicBezTo>
                    <a:pt x="400564" y="526749"/>
                    <a:pt x="297356" y="547904"/>
                    <a:pt x="200493" y="547904"/>
                  </a:cubicBezTo>
                  <a:cubicBezTo>
                    <a:pt x="103208" y="547904"/>
                    <a:pt x="0" y="526749"/>
                    <a:pt x="0" y="487402"/>
                  </a:cubicBezTo>
                  <a:lnTo>
                    <a:pt x="0" y="60925"/>
                  </a:lnTo>
                  <a:cubicBezTo>
                    <a:pt x="0" y="21578"/>
                    <a:pt x="103208" y="0"/>
                    <a:pt x="2004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05879D-A580-3AC9-E879-7EA6436E1A8D}"/>
              </a:ext>
            </a:extLst>
          </p:cNvPr>
          <p:cNvSpPr txBox="1"/>
          <p:nvPr/>
        </p:nvSpPr>
        <p:spPr>
          <a:xfrm>
            <a:off x="363415" y="3412140"/>
            <a:ext cx="231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frees</a:t>
            </a:r>
            <a:r>
              <a:rPr lang="pl-PL" dirty="0"/>
              <a:t> </a:t>
            </a:r>
            <a:r>
              <a:rPr lang="pl-PL" dirty="0" err="1"/>
              <a:t>us</a:t>
            </a:r>
            <a:r>
              <a:rPr lang="pl-PL" dirty="0"/>
              <a:t> from </a:t>
            </a:r>
            <a:r>
              <a:rPr lang="pl-PL" dirty="0" err="1"/>
              <a:t>thinking</a:t>
            </a:r>
            <a:br>
              <a:rPr lang="pl-PL" dirty="0"/>
            </a:b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infrastructure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85648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BB80C90F-D131-3D22-4591-F5D7D780C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Kubernetes (k8s)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174E724-C218-5979-FFF9-4A12B710DB19}"/>
              </a:ext>
            </a:extLst>
          </p:cNvPr>
          <p:cNvGrpSpPr/>
          <p:nvPr/>
        </p:nvGrpSpPr>
        <p:grpSpPr>
          <a:xfrm>
            <a:off x="4960638" y="3267644"/>
            <a:ext cx="564078" cy="762600"/>
            <a:chOff x="4750755" y="2764724"/>
            <a:chExt cx="564078" cy="762600"/>
          </a:xfrm>
        </p:grpSpPr>
        <p:pic>
          <p:nvPicPr>
            <p:cNvPr id="4" name="Grafika 3" descr="Komputer kontur">
              <a:extLst>
                <a:ext uri="{FF2B5EF4-FFF2-40B4-BE49-F238E27FC236}">
                  <a16:creationId xmlns:a16="http://schemas.microsoft.com/office/drawing/2014/main" id="{F3C9B846-E0D1-2CCF-B23D-13AF4171D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50755" y="2764724"/>
              <a:ext cx="564078" cy="564078"/>
            </a:xfrm>
            <a:prstGeom prst="rect">
              <a:avLst/>
            </a:prstGeom>
          </p:spPr>
        </p:pic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7101EBFB-1EC2-B7F2-933F-B31BF5CBD006}"/>
                </a:ext>
              </a:extLst>
            </p:cNvPr>
            <p:cNvSpPr txBox="1"/>
            <p:nvPr/>
          </p:nvSpPr>
          <p:spPr>
            <a:xfrm>
              <a:off x="4771344" y="3273408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05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sewer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46909310-93A6-BF7F-03CD-59870AD534DA}"/>
              </a:ext>
            </a:extLst>
          </p:cNvPr>
          <p:cNvGrpSpPr/>
          <p:nvPr/>
        </p:nvGrpSpPr>
        <p:grpSpPr>
          <a:xfrm>
            <a:off x="5889507" y="3267644"/>
            <a:ext cx="578464" cy="764742"/>
            <a:chOff x="4736369" y="2764724"/>
            <a:chExt cx="578464" cy="764742"/>
          </a:xfrm>
        </p:grpSpPr>
        <p:pic>
          <p:nvPicPr>
            <p:cNvPr id="9" name="Grafika 8" descr="Komputer kontur">
              <a:extLst>
                <a:ext uri="{FF2B5EF4-FFF2-40B4-BE49-F238E27FC236}">
                  <a16:creationId xmlns:a16="http://schemas.microsoft.com/office/drawing/2014/main" id="{5D6E4357-65ED-DF04-8C46-41C4AD9D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50755" y="2764724"/>
              <a:ext cx="564078" cy="564078"/>
            </a:xfrm>
            <a:prstGeom prst="rect">
              <a:avLst/>
            </a:prstGeom>
          </p:spPr>
        </p:pic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AA143855-893D-FD73-F1CD-57A3FA810158}"/>
                </a:ext>
              </a:extLst>
            </p:cNvPr>
            <p:cNvSpPr txBox="1"/>
            <p:nvPr/>
          </p:nvSpPr>
          <p:spPr>
            <a:xfrm>
              <a:off x="4736369" y="3275550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05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serwer</a:t>
              </a:r>
            </a:p>
          </p:txBody>
        </p:sp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23B9D5B-80C1-A5C4-BBA7-B7A5B57514A0}"/>
              </a:ext>
            </a:extLst>
          </p:cNvPr>
          <p:cNvGrpSpPr/>
          <p:nvPr/>
        </p:nvGrpSpPr>
        <p:grpSpPr>
          <a:xfrm>
            <a:off x="6847148" y="3267644"/>
            <a:ext cx="576321" cy="762600"/>
            <a:chOff x="4750755" y="2764724"/>
            <a:chExt cx="576321" cy="762600"/>
          </a:xfrm>
        </p:grpSpPr>
        <p:pic>
          <p:nvPicPr>
            <p:cNvPr id="12" name="Grafika 11" descr="Komputer kontur">
              <a:extLst>
                <a:ext uri="{FF2B5EF4-FFF2-40B4-BE49-F238E27FC236}">
                  <a16:creationId xmlns:a16="http://schemas.microsoft.com/office/drawing/2014/main" id="{82C63081-19C0-8872-A486-37B5BC1F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50755" y="2764724"/>
              <a:ext cx="564078" cy="564078"/>
            </a:xfrm>
            <a:prstGeom prst="rect">
              <a:avLst/>
            </a:prstGeom>
          </p:spPr>
        </p:pic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34B2FA80-9F38-39B3-C0DF-F317125FDD1E}"/>
                </a:ext>
              </a:extLst>
            </p:cNvPr>
            <p:cNvSpPr txBox="1"/>
            <p:nvPr/>
          </p:nvSpPr>
          <p:spPr>
            <a:xfrm>
              <a:off x="4759292" y="3273408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05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serwer</a:t>
              </a:r>
            </a:p>
          </p:txBody>
        </p:sp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41C9B39-439E-0DCC-416E-9288690C9DC2}"/>
              </a:ext>
            </a:extLst>
          </p:cNvPr>
          <p:cNvGrpSpPr/>
          <p:nvPr/>
        </p:nvGrpSpPr>
        <p:grpSpPr>
          <a:xfrm>
            <a:off x="7786695" y="3267644"/>
            <a:ext cx="567784" cy="754906"/>
            <a:chOff x="4747049" y="2764724"/>
            <a:chExt cx="567784" cy="754906"/>
          </a:xfrm>
        </p:grpSpPr>
        <p:pic>
          <p:nvPicPr>
            <p:cNvPr id="15" name="Grafika 14" descr="Komputer kontur">
              <a:extLst>
                <a:ext uri="{FF2B5EF4-FFF2-40B4-BE49-F238E27FC236}">
                  <a16:creationId xmlns:a16="http://schemas.microsoft.com/office/drawing/2014/main" id="{B9FBBE70-5E66-B5F1-1E2E-D15E28358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50755" y="2764724"/>
              <a:ext cx="564078" cy="564078"/>
            </a:xfrm>
            <a:prstGeom prst="rect">
              <a:avLst/>
            </a:prstGeom>
          </p:spPr>
        </p:pic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9CA9AAF7-D0C7-CC30-CB4D-BDFF96685077}"/>
                </a:ext>
              </a:extLst>
            </p:cNvPr>
            <p:cNvSpPr txBox="1"/>
            <p:nvPr/>
          </p:nvSpPr>
          <p:spPr>
            <a:xfrm>
              <a:off x="4747049" y="3265714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05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serwer</a:t>
              </a:r>
            </a:p>
          </p:txBody>
        </p:sp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2481A6A-FBD9-625E-37E9-C77B75ED4CE7}"/>
              </a:ext>
            </a:extLst>
          </p:cNvPr>
          <p:cNvGrpSpPr/>
          <p:nvPr/>
        </p:nvGrpSpPr>
        <p:grpSpPr>
          <a:xfrm>
            <a:off x="4001001" y="3267644"/>
            <a:ext cx="580460" cy="754906"/>
            <a:chOff x="4734373" y="2764724"/>
            <a:chExt cx="580460" cy="754906"/>
          </a:xfrm>
        </p:grpSpPr>
        <p:pic>
          <p:nvPicPr>
            <p:cNvPr id="18" name="Grafika 17" descr="Komputer kontur">
              <a:extLst>
                <a:ext uri="{FF2B5EF4-FFF2-40B4-BE49-F238E27FC236}">
                  <a16:creationId xmlns:a16="http://schemas.microsoft.com/office/drawing/2014/main" id="{9A636D9F-6435-4E02-23C6-876C6B467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50755" y="2764724"/>
              <a:ext cx="564078" cy="564078"/>
            </a:xfrm>
            <a:prstGeom prst="rect">
              <a:avLst/>
            </a:prstGeom>
          </p:spPr>
        </p:pic>
        <p:sp>
          <p:nvSpPr>
            <p:cNvPr id="19" name="pole tekstowe 18">
              <a:extLst>
                <a:ext uri="{FF2B5EF4-FFF2-40B4-BE49-F238E27FC236}">
                  <a16:creationId xmlns:a16="http://schemas.microsoft.com/office/drawing/2014/main" id="{94DC2068-FF27-8B6C-F7F6-57C16DF0A0C8}"/>
                </a:ext>
              </a:extLst>
            </p:cNvPr>
            <p:cNvSpPr txBox="1"/>
            <p:nvPr/>
          </p:nvSpPr>
          <p:spPr>
            <a:xfrm>
              <a:off x="4734373" y="3265714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105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serwer</a:t>
              </a:r>
            </a:p>
          </p:txBody>
        </p:sp>
      </p:grpSp>
      <p:sp>
        <p:nvSpPr>
          <p:cNvPr id="20" name="Prostokąt 19">
            <a:extLst>
              <a:ext uri="{FF2B5EF4-FFF2-40B4-BE49-F238E27FC236}">
                <a16:creationId xmlns:a16="http://schemas.microsoft.com/office/drawing/2014/main" id="{5E901173-FD72-40A6-7698-F2EBFEACFAA1}"/>
              </a:ext>
            </a:extLst>
          </p:cNvPr>
          <p:cNvSpPr/>
          <p:nvPr/>
        </p:nvSpPr>
        <p:spPr>
          <a:xfrm>
            <a:off x="4017383" y="2468367"/>
            <a:ext cx="4337096" cy="799277"/>
          </a:xfrm>
          <a:prstGeom prst="rect">
            <a:avLst/>
          </a:prstGeom>
          <a:solidFill>
            <a:schemeClr val="accent1">
              <a:lumMod val="40000"/>
              <a:lumOff val="6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pic>
        <p:nvPicPr>
          <p:cNvPr id="22" name="Grafika 21" descr="Projektowanie witryn internetowych z wypełnieniem pełnym">
            <a:extLst>
              <a:ext uri="{FF2B5EF4-FFF2-40B4-BE49-F238E27FC236}">
                <a16:creationId xmlns:a16="http://schemas.microsoft.com/office/drawing/2014/main" id="{AF93401F-0CA5-7B27-A5B1-81B08205D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6496" y="1966181"/>
            <a:ext cx="735157" cy="735157"/>
          </a:xfrm>
          <a:prstGeom prst="rect">
            <a:avLst/>
          </a:prstGeom>
        </p:spPr>
      </p:pic>
      <p:pic>
        <p:nvPicPr>
          <p:cNvPr id="23" name="Grafika 22" descr="Projektowanie witryn internetowych z wypełnieniem pełnym">
            <a:extLst>
              <a:ext uri="{FF2B5EF4-FFF2-40B4-BE49-F238E27FC236}">
                <a16:creationId xmlns:a16="http://schemas.microsoft.com/office/drawing/2014/main" id="{200C3B98-AAEF-38F6-DB70-0DF283B53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478" y="1966180"/>
            <a:ext cx="735157" cy="735157"/>
          </a:xfrm>
          <a:prstGeom prst="rect">
            <a:avLst/>
          </a:prstGeom>
        </p:spPr>
      </p:pic>
      <p:pic>
        <p:nvPicPr>
          <p:cNvPr id="24" name="Grafika 23" descr="Projektowanie witryn internetowych z wypełnieniem pełnym">
            <a:extLst>
              <a:ext uri="{FF2B5EF4-FFF2-40B4-BE49-F238E27FC236}">
                <a16:creationId xmlns:a16="http://schemas.microsoft.com/office/drawing/2014/main" id="{6EB7B783-0E66-4197-4F0D-1E52AD925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36884" y="1966178"/>
            <a:ext cx="735157" cy="735157"/>
          </a:xfrm>
          <a:prstGeom prst="rect">
            <a:avLst/>
          </a:prstGeom>
        </p:spPr>
      </p:pic>
      <p:pic>
        <p:nvPicPr>
          <p:cNvPr id="25" name="Grafika 24" descr="Projektowanie witryn internetowych z wypełnieniem pełnym">
            <a:extLst>
              <a:ext uri="{FF2B5EF4-FFF2-40B4-BE49-F238E27FC236}">
                <a16:creationId xmlns:a16="http://schemas.microsoft.com/office/drawing/2014/main" id="{060795A0-D0D6-BAC8-2DA7-8F373F6C07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37866" y="1966178"/>
            <a:ext cx="735157" cy="735157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E4186C15-A82A-840A-E62F-E2F9B71C62F5}"/>
              </a:ext>
            </a:extLst>
          </p:cNvPr>
          <p:cNvSpPr txBox="1"/>
          <p:nvPr/>
        </p:nvSpPr>
        <p:spPr>
          <a:xfrm>
            <a:off x="5836660" y="205245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/>
              <a:t>apps</a:t>
            </a:r>
            <a:endParaRPr lang="pl-PL" dirty="0"/>
          </a:p>
        </p:txBody>
      </p:sp>
      <p:pic>
        <p:nvPicPr>
          <p:cNvPr id="34" name="Obraz 33">
            <a:extLst>
              <a:ext uri="{FF2B5EF4-FFF2-40B4-BE49-F238E27FC236}">
                <a16:creationId xmlns:a16="http://schemas.microsoft.com/office/drawing/2014/main" id="{5BFFF390-1986-FFDE-49EC-490D8816FF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347" y="2587400"/>
            <a:ext cx="522823" cy="506953"/>
          </a:xfrm>
          <a:prstGeom prst="rect">
            <a:avLst/>
          </a:prstGeom>
        </p:spPr>
      </p:pic>
      <p:pic>
        <p:nvPicPr>
          <p:cNvPr id="36" name="Grafika 35" descr="Profil męski kontur">
            <a:extLst>
              <a:ext uri="{FF2B5EF4-FFF2-40B4-BE49-F238E27FC236}">
                <a16:creationId xmlns:a16="http://schemas.microsoft.com/office/drawing/2014/main" id="{ADFA8B39-48A7-6455-96AC-D8B3A8253C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9380" y="963957"/>
            <a:ext cx="648038" cy="648038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FF59266-E1B8-1AF6-41F1-E408801A8556}"/>
              </a:ext>
            </a:extLst>
          </p:cNvPr>
          <p:cNvSpPr txBox="1"/>
          <p:nvPr/>
        </p:nvSpPr>
        <p:spPr>
          <a:xfrm>
            <a:off x="363415" y="3412140"/>
            <a:ext cx="231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frees</a:t>
            </a:r>
            <a:r>
              <a:rPr lang="pl-PL" dirty="0"/>
              <a:t> </a:t>
            </a:r>
            <a:r>
              <a:rPr lang="pl-PL" dirty="0" err="1"/>
              <a:t>us</a:t>
            </a:r>
            <a:r>
              <a:rPr lang="pl-PL" dirty="0"/>
              <a:t> from </a:t>
            </a:r>
            <a:r>
              <a:rPr lang="pl-PL" dirty="0" err="1"/>
              <a:t>thinking</a:t>
            </a:r>
            <a:br>
              <a:rPr lang="pl-PL" dirty="0"/>
            </a:b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infrastructure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0256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 descr="Laptop kontur">
            <a:extLst>
              <a:ext uri="{FF2B5EF4-FFF2-40B4-BE49-F238E27FC236}">
                <a16:creationId xmlns:a16="http://schemas.microsoft.com/office/drawing/2014/main" id="{ADD90926-08D9-0F79-281B-747818F2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7250" y="1226518"/>
            <a:ext cx="2349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61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 descr="Laptop kontur">
            <a:extLst>
              <a:ext uri="{FF2B5EF4-FFF2-40B4-BE49-F238E27FC236}">
                <a16:creationId xmlns:a16="http://schemas.microsoft.com/office/drawing/2014/main" id="{ADD90926-08D9-0F79-281B-747818F2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7250" y="1226518"/>
            <a:ext cx="2349500" cy="2349500"/>
          </a:xfrm>
          <a:prstGeom prst="rect">
            <a:avLst/>
          </a:prstGeom>
        </p:spPr>
      </p:pic>
      <p:sp>
        <p:nvSpPr>
          <p:cNvPr id="7" name="Freeform 45">
            <a:extLst>
              <a:ext uri="{FF2B5EF4-FFF2-40B4-BE49-F238E27FC236}">
                <a16:creationId xmlns:a16="http://schemas.microsoft.com/office/drawing/2014/main" id="{3A159CE1-9EB3-6F1D-EF9D-3FA9A7BC9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888" y="1990266"/>
            <a:ext cx="488223" cy="547904"/>
          </a:xfrm>
          <a:custGeom>
            <a:avLst/>
            <a:gdLst>
              <a:gd name="connsiteX0" fmla="*/ 250869 w 488223"/>
              <a:gd name="connsiteY0" fmla="*/ 478094 h 547904"/>
              <a:gd name="connsiteX1" fmla="*/ 222994 w 488223"/>
              <a:gd name="connsiteY1" fmla="*/ 506018 h 547904"/>
              <a:gd name="connsiteX2" fmla="*/ 250869 w 488223"/>
              <a:gd name="connsiteY2" fmla="*/ 533942 h 547904"/>
              <a:gd name="connsiteX3" fmla="*/ 278743 w 488223"/>
              <a:gd name="connsiteY3" fmla="*/ 506018 h 547904"/>
              <a:gd name="connsiteX4" fmla="*/ 250869 w 488223"/>
              <a:gd name="connsiteY4" fmla="*/ 478094 h 547904"/>
              <a:gd name="connsiteX5" fmla="*/ 181739 w 488223"/>
              <a:gd name="connsiteY5" fmla="*/ 363686 h 547904"/>
              <a:gd name="connsiteX6" fmla="*/ 209504 w 488223"/>
              <a:gd name="connsiteY6" fmla="*/ 363686 h 547904"/>
              <a:gd name="connsiteX7" fmla="*/ 223387 w 488223"/>
              <a:gd name="connsiteY7" fmla="*/ 377048 h 547904"/>
              <a:gd name="connsiteX8" fmla="*/ 209504 w 488223"/>
              <a:gd name="connsiteY8" fmla="*/ 391245 h 547904"/>
              <a:gd name="connsiteX9" fmla="*/ 181739 w 488223"/>
              <a:gd name="connsiteY9" fmla="*/ 391245 h 547904"/>
              <a:gd name="connsiteX10" fmla="*/ 167856 w 488223"/>
              <a:gd name="connsiteY10" fmla="*/ 377048 h 547904"/>
              <a:gd name="connsiteX11" fmla="*/ 181739 w 488223"/>
              <a:gd name="connsiteY11" fmla="*/ 363686 h 547904"/>
              <a:gd name="connsiteX12" fmla="*/ 97810 w 488223"/>
              <a:gd name="connsiteY12" fmla="*/ 363686 h 547904"/>
              <a:gd name="connsiteX13" fmla="*/ 125575 w 488223"/>
              <a:gd name="connsiteY13" fmla="*/ 363686 h 547904"/>
              <a:gd name="connsiteX14" fmla="*/ 139458 w 488223"/>
              <a:gd name="connsiteY14" fmla="*/ 377048 h 547904"/>
              <a:gd name="connsiteX15" fmla="*/ 125575 w 488223"/>
              <a:gd name="connsiteY15" fmla="*/ 391245 h 547904"/>
              <a:gd name="connsiteX16" fmla="*/ 97810 w 488223"/>
              <a:gd name="connsiteY16" fmla="*/ 391245 h 547904"/>
              <a:gd name="connsiteX17" fmla="*/ 83927 w 488223"/>
              <a:gd name="connsiteY17" fmla="*/ 377048 h 547904"/>
              <a:gd name="connsiteX18" fmla="*/ 97810 w 488223"/>
              <a:gd name="connsiteY18" fmla="*/ 363686 h 547904"/>
              <a:gd name="connsiteX19" fmla="*/ 376951 w 488223"/>
              <a:gd name="connsiteY19" fmla="*/ 355854 h 547904"/>
              <a:gd name="connsiteX20" fmla="*/ 355564 w 488223"/>
              <a:gd name="connsiteY20" fmla="*/ 377247 h 547904"/>
              <a:gd name="connsiteX21" fmla="*/ 376951 w 488223"/>
              <a:gd name="connsiteY21" fmla="*/ 399069 h 547904"/>
              <a:gd name="connsiteX22" fmla="*/ 397920 w 488223"/>
              <a:gd name="connsiteY22" fmla="*/ 377247 h 547904"/>
              <a:gd name="connsiteX23" fmla="*/ 376951 w 488223"/>
              <a:gd name="connsiteY23" fmla="*/ 355854 h 547904"/>
              <a:gd name="connsiteX24" fmla="*/ 376951 w 488223"/>
              <a:gd name="connsiteY24" fmla="*/ 341306 h 547904"/>
              <a:gd name="connsiteX25" fmla="*/ 411759 w 488223"/>
              <a:gd name="connsiteY25" fmla="*/ 377247 h 547904"/>
              <a:gd name="connsiteX26" fmla="*/ 376951 w 488223"/>
              <a:gd name="connsiteY26" fmla="*/ 413616 h 547904"/>
              <a:gd name="connsiteX27" fmla="*/ 341305 w 488223"/>
              <a:gd name="connsiteY27" fmla="*/ 377247 h 547904"/>
              <a:gd name="connsiteX28" fmla="*/ 376951 w 488223"/>
              <a:gd name="connsiteY28" fmla="*/ 341306 h 547904"/>
              <a:gd name="connsiteX29" fmla="*/ 45613 w 488223"/>
              <a:gd name="connsiteY29" fmla="*/ 321973 h 547904"/>
              <a:gd name="connsiteX30" fmla="*/ 42234 w 488223"/>
              <a:gd name="connsiteY30" fmla="*/ 325358 h 547904"/>
              <a:gd name="connsiteX31" fmla="*/ 42234 w 488223"/>
              <a:gd name="connsiteY31" fmla="*/ 429861 h 547904"/>
              <a:gd name="connsiteX32" fmla="*/ 45613 w 488223"/>
              <a:gd name="connsiteY32" fmla="*/ 433246 h 547904"/>
              <a:gd name="connsiteX33" fmla="*/ 456547 w 488223"/>
              <a:gd name="connsiteY33" fmla="*/ 433246 h 547904"/>
              <a:gd name="connsiteX34" fmla="*/ 459926 w 488223"/>
              <a:gd name="connsiteY34" fmla="*/ 429861 h 547904"/>
              <a:gd name="connsiteX35" fmla="*/ 459926 w 488223"/>
              <a:gd name="connsiteY35" fmla="*/ 325358 h 547904"/>
              <a:gd name="connsiteX36" fmla="*/ 456547 w 488223"/>
              <a:gd name="connsiteY36" fmla="*/ 321973 h 547904"/>
              <a:gd name="connsiteX37" fmla="*/ 84045 w 488223"/>
              <a:gd name="connsiteY37" fmla="*/ 294049 h 547904"/>
              <a:gd name="connsiteX38" fmla="*/ 84045 w 488223"/>
              <a:gd name="connsiteY38" fmla="*/ 307588 h 547904"/>
              <a:gd name="connsiteX39" fmla="*/ 432052 w 488223"/>
              <a:gd name="connsiteY39" fmla="*/ 307588 h 547904"/>
              <a:gd name="connsiteX40" fmla="*/ 432052 w 488223"/>
              <a:gd name="connsiteY40" fmla="*/ 294049 h 547904"/>
              <a:gd name="connsiteX41" fmla="*/ 181739 w 488223"/>
              <a:gd name="connsiteY41" fmla="*/ 208886 h 547904"/>
              <a:gd name="connsiteX42" fmla="*/ 209504 w 488223"/>
              <a:gd name="connsiteY42" fmla="*/ 208886 h 547904"/>
              <a:gd name="connsiteX43" fmla="*/ 223387 w 488223"/>
              <a:gd name="connsiteY43" fmla="*/ 222665 h 547904"/>
              <a:gd name="connsiteX44" fmla="*/ 209504 w 488223"/>
              <a:gd name="connsiteY44" fmla="*/ 236444 h 547904"/>
              <a:gd name="connsiteX45" fmla="*/ 181739 w 488223"/>
              <a:gd name="connsiteY45" fmla="*/ 236444 h 547904"/>
              <a:gd name="connsiteX46" fmla="*/ 167856 w 488223"/>
              <a:gd name="connsiteY46" fmla="*/ 222665 h 547904"/>
              <a:gd name="connsiteX47" fmla="*/ 181739 w 488223"/>
              <a:gd name="connsiteY47" fmla="*/ 208886 h 547904"/>
              <a:gd name="connsiteX48" fmla="*/ 97810 w 488223"/>
              <a:gd name="connsiteY48" fmla="*/ 208886 h 547904"/>
              <a:gd name="connsiteX49" fmla="*/ 125575 w 488223"/>
              <a:gd name="connsiteY49" fmla="*/ 208886 h 547904"/>
              <a:gd name="connsiteX50" fmla="*/ 139458 w 488223"/>
              <a:gd name="connsiteY50" fmla="*/ 222665 h 547904"/>
              <a:gd name="connsiteX51" fmla="*/ 125575 w 488223"/>
              <a:gd name="connsiteY51" fmla="*/ 236444 h 547904"/>
              <a:gd name="connsiteX52" fmla="*/ 97810 w 488223"/>
              <a:gd name="connsiteY52" fmla="*/ 236444 h 547904"/>
              <a:gd name="connsiteX53" fmla="*/ 83927 w 488223"/>
              <a:gd name="connsiteY53" fmla="*/ 222665 h 547904"/>
              <a:gd name="connsiteX54" fmla="*/ 97810 w 488223"/>
              <a:gd name="connsiteY54" fmla="*/ 208886 h 547904"/>
              <a:gd name="connsiteX55" fmla="*/ 376951 w 488223"/>
              <a:gd name="connsiteY55" fmla="*/ 202491 h 547904"/>
              <a:gd name="connsiteX56" fmla="*/ 355564 w 488223"/>
              <a:gd name="connsiteY56" fmla="*/ 224312 h 547904"/>
              <a:gd name="connsiteX57" fmla="*/ 376951 w 488223"/>
              <a:gd name="connsiteY57" fmla="*/ 246134 h 547904"/>
              <a:gd name="connsiteX58" fmla="*/ 397920 w 488223"/>
              <a:gd name="connsiteY58" fmla="*/ 224312 h 547904"/>
              <a:gd name="connsiteX59" fmla="*/ 376951 w 488223"/>
              <a:gd name="connsiteY59" fmla="*/ 202491 h 547904"/>
              <a:gd name="connsiteX60" fmla="*/ 376951 w 488223"/>
              <a:gd name="connsiteY60" fmla="*/ 188371 h 547904"/>
              <a:gd name="connsiteX61" fmla="*/ 411759 w 488223"/>
              <a:gd name="connsiteY61" fmla="*/ 224312 h 547904"/>
              <a:gd name="connsiteX62" fmla="*/ 376951 w 488223"/>
              <a:gd name="connsiteY62" fmla="*/ 260681 h 547904"/>
              <a:gd name="connsiteX63" fmla="*/ 341305 w 488223"/>
              <a:gd name="connsiteY63" fmla="*/ 224312 h 547904"/>
              <a:gd name="connsiteX64" fmla="*/ 376951 w 488223"/>
              <a:gd name="connsiteY64" fmla="*/ 188371 h 547904"/>
              <a:gd name="connsiteX65" fmla="*/ 45613 w 488223"/>
              <a:gd name="connsiteY65" fmla="*/ 167968 h 547904"/>
              <a:gd name="connsiteX66" fmla="*/ 42234 w 488223"/>
              <a:gd name="connsiteY66" fmla="*/ 171775 h 547904"/>
              <a:gd name="connsiteX67" fmla="*/ 42234 w 488223"/>
              <a:gd name="connsiteY67" fmla="*/ 276279 h 547904"/>
              <a:gd name="connsiteX68" fmla="*/ 45613 w 488223"/>
              <a:gd name="connsiteY68" fmla="*/ 279664 h 547904"/>
              <a:gd name="connsiteX69" fmla="*/ 456547 w 488223"/>
              <a:gd name="connsiteY69" fmla="*/ 279664 h 547904"/>
              <a:gd name="connsiteX70" fmla="*/ 459926 w 488223"/>
              <a:gd name="connsiteY70" fmla="*/ 276279 h 547904"/>
              <a:gd name="connsiteX71" fmla="*/ 459926 w 488223"/>
              <a:gd name="connsiteY71" fmla="*/ 171775 h 547904"/>
              <a:gd name="connsiteX72" fmla="*/ 456547 w 488223"/>
              <a:gd name="connsiteY72" fmla="*/ 167968 h 547904"/>
              <a:gd name="connsiteX73" fmla="*/ 84045 w 488223"/>
              <a:gd name="connsiteY73" fmla="*/ 140467 h 547904"/>
              <a:gd name="connsiteX74" fmla="*/ 84045 w 488223"/>
              <a:gd name="connsiteY74" fmla="*/ 154005 h 547904"/>
              <a:gd name="connsiteX75" fmla="*/ 432052 w 488223"/>
              <a:gd name="connsiteY75" fmla="*/ 154005 h 547904"/>
              <a:gd name="connsiteX76" fmla="*/ 432052 w 488223"/>
              <a:gd name="connsiteY76" fmla="*/ 140467 h 547904"/>
              <a:gd name="connsiteX77" fmla="*/ 181739 w 488223"/>
              <a:gd name="connsiteY77" fmla="*/ 55951 h 547904"/>
              <a:gd name="connsiteX78" fmla="*/ 209504 w 488223"/>
              <a:gd name="connsiteY78" fmla="*/ 55951 h 547904"/>
              <a:gd name="connsiteX79" fmla="*/ 223387 w 488223"/>
              <a:gd name="connsiteY79" fmla="*/ 69730 h 547904"/>
              <a:gd name="connsiteX80" fmla="*/ 209504 w 488223"/>
              <a:gd name="connsiteY80" fmla="*/ 83509 h 547904"/>
              <a:gd name="connsiteX81" fmla="*/ 181739 w 488223"/>
              <a:gd name="connsiteY81" fmla="*/ 83509 h 547904"/>
              <a:gd name="connsiteX82" fmla="*/ 167856 w 488223"/>
              <a:gd name="connsiteY82" fmla="*/ 69730 h 547904"/>
              <a:gd name="connsiteX83" fmla="*/ 181739 w 488223"/>
              <a:gd name="connsiteY83" fmla="*/ 55951 h 547904"/>
              <a:gd name="connsiteX84" fmla="*/ 97810 w 488223"/>
              <a:gd name="connsiteY84" fmla="*/ 55951 h 547904"/>
              <a:gd name="connsiteX85" fmla="*/ 125575 w 488223"/>
              <a:gd name="connsiteY85" fmla="*/ 55951 h 547904"/>
              <a:gd name="connsiteX86" fmla="*/ 139458 w 488223"/>
              <a:gd name="connsiteY86" fmla="*/ 69730 h 547904"/>
              <a:gd name="connsiteX87" fmla="*/ 125575 w 488223"/>
              <a:gd name="connsiteY87" fmla="*/ 83509 h 547904"/>
              <a:gd name="connsiteX88" fmla="*/ 97810 w 488223"/>
              <a:gd name="connsiteY88" fmla="*/ 83509 h 547904"/>
              <a:gd name="connsiteX89" fmla="*/ 83927 w 488223"/>
              <a:gd name="connsiteY89" fmla="*/ 69730 h 547904"/>
              <a:gd name="connsiteX90" fmla="*/ 97810 w 488223"/>
              <a:gd name="connsiteY90" fmla="*/ 55951 h 547904"/>
              <a:gd name="connsiteX91" fmla="*/ 376951 w 488223"/>
              <a:gd name="connsiteY91" fmla="*/ 47689 h 547904"/>
              <a:gd name="connsiteX92" fmla="*/ 355564 w 488223"/>
              <a:gd name="connsiteY92" fmla="*/ 69510 h 547904"/>
              <a:gd name="connsiteX93" fmla="*/ 376951 w 488223"/>
              <a:gd name="connsiteY93" fmla="*/ 91331 h 547904"/>
              <a:gd name="connsiteX94" fmla="*/ 397920 w 488223"/>
              <a:gd name="connsiteY94" fmla="*/ 69510 h 547904"/>
              <a:gd name="connsiteX95" fmla="*/ 376951 w 488223"/>
              <a:gd name="connsiteY95" fmla="*/ 47689 h 547904"/>
              <a:gd name="connsiteX96" fmla="*/ 376951 w 488223"/>
              <a:gd name="connsiteY96" fmla="*/ 33570 h 547904"/>
              <a:gd name="connsiteX97" fmla="*/ 411759 w 488223"/>
              <a:gd name="connsiteY97" fmla="*/ 69510 h 547904"/>
              <a:gd name="connsiteX98" fmla="*/ 376951 w 488223"/>
              <a:gd name="connsiteY98" fmla="*/ 105878 h 547904"/>
              <a:gd name="connsiteX99" fmla="*/ 341305 w 488223"/>
              <a:gd name="connsiteY99" fmla="*/ 69510 h 547904"/>
              <a:gd name="connsiteX100" fmla="*/ 376951 w 488223"/>
              <a:gd name="connsiteY100" fmla="*/ 33570 h 547904"/>
              <a:gd name="connsiteX101" fmla="*/ 45613 w 488223"/>
              <a:gd name="connsiteY101" fmla="*/ 14808 h 547904"/>
              <a:gd name="connsiteX102" fmla="*/ 42234 w 488223"/>
              <a:gd name="connsiteY102" fmla="*/ 18193 h 547904"/>
              <a:gd name="connsiteX103" fmla="*/ 42234 w 488223"/>
              <a:gd name="connsiteY103" fmla="*/ 122697 h 547904"/>
              <a:gd name="connsiteX104" fmla="*/ 45613 w 488223"/>
              <a:gd name="connsiteY104" fmla="*/ 126081 h 547904"/>
              <a:gd name="connsiteX105" fmla="*/ 456547 w 488223"/>
              <a:gd name="connsiteY105" fmla="*/ 126081 h 547904"/>
              <a:gd name="connsiteX106" fmla="*/ 459926 w 488223"/>
              <a:gd name="connsiteY106" fmla="*/ 122697 h 547904"/>
              <a:gd name="connsiteX107" fmla="*/ 459926 w 488223"/>
              <a:gd name="connsiteY107" fmla="*/ 18193 h 547904"/>
              <a:gd name="connsiteX108" fmla="*/ 456547 w 488223"/>
              <a:gd name="connsiteY108" fmla="*/ 14808 h 547904"/>
              <a:gd name="connsiteX109" fmla="*/ 45613 w 488223"/>
              <a:gd name="connsiteY109" fmla="*/ 0 h 547904"/>
              <a:gd name="connsiteX110" fmla="*/ 456547 w 488223"/>
              <a:gd name="connsiteY110" fmla="*/ 0 h 547904"/>
              <a:gd name="connsiteX111" fmla="*/ 474286 w 488223"/>
              <a:gd name="connsiteY111" fmla="*/ 18193 h 547904"/>
              <a:gd name="connsiteX112" fmla="*/ 474286 w 488223"/>
              <a:gd name="connsiteY112" fmla="*/ 122697 h 547904"/>
              <a:gd name="connsiteX113" fmla="*/ 456547 w 488223"/>
              <a:gd name="connsiteY113" fmla="*/ 140467 h 547904"/>
              <a:gd name="connsiteX114" fmla="*/ 446411 w 488223"/>
              <a:gd name="connsiteY114" fmla="*/ 140467 h 547904"/>
              <a:gd name="connsiteX115" fmla="*/ 446411 w 488223"/>
              <a:gd name="connsiteY115" fmla="*/ 154005 h 547904"/>
              <a:gd name="connsiteX116" fmla="*/ 456547 w 488223"/>
              <a:gd name="connsiteY116" fmla="*/ 154005 h 547904"/>
              <a:gd name="connsiteX117" fmla="*/ 474286 w 488223"/>
              <a:gd name="connsiteY117" fmla="*/ 171775 h 547904"/>
              <a:gd name="connsiteX118" fmla="*/ 474286 w 488223"/>
              <a:gd name="connsiteY118" fmla="*/ 276279 h 547904"/>
              <a:gd name="connsiteX119" fmla="*/ 456547 w 488223"/>
              <a:gd name="connsiteY119" fmla="*/ 294049 h 547904"/>
              <a:gd name="connsiteX120" fmla="*/ 446411 w 488223"/>
              <a:gd name="connsiteY120" fmla="*/ 294049 h 547904"/>
              <a:gd name="connsiteX121" fmla="*/ 446411 w 488223"/>
              <a:gd name="connsiteY121" fmla="*/ 307588 h 547904"/>
              <a:gd name="connsiteX122" fmla="*/ 456547 w 488223"/>
              <a:gd name="connsiteY122" fmla="*/ 307588 h 547904"/>
              <a:gd name="connsiteX123" fmla="*/ 474286 w 488223"/>
              <a:gd name="connsiteY123" fmla="*/ 325358 h 547904"/>
              <a:gd name="connsiteX124" fmla="*/ 474286 w 488223"/>
              <a:gd name="connsiteY124" fmla="*/ 429861 h 547904"/>
              <a:gd name="connsiteX125" fmla="*/ 456547 w 488223"/>
              <a:gd name="connsiteY125" fmla="*/ 447631 h 547904"/>
              <a:gd name="connsiteX126" fmla="*/ 258049 w 488223"/>
              <a:gd name="connsiteY126" fmla="*/ 447631 h 547904"/>
              <a:gd name="connsiteX127" fmla="*/ 258049 w 488223"/>
              <a:gd name="connsiteY127" fmla="*/ 464978 h 547904"/>
              <a:gd name="connsiteX128" fmla="*/ 291836 w 488223"/>
              <a:gd name="connsiteY128" fmla="*/ 496287 h 547904"/>
              <a:gd name="connsiteX129" fmla="*/ 480621 w 488223"/>
              <a:gd name="connsiteY129" fmla="*/ 496287 h 547904"/>
              <a:gd name="connsiteX130" fmla="*/ 488223 w 488223"/>
              <a:gd name="connsiteY130" fmla="*/ 503479 h 547904"/>
              <a:gd name="connsiteX131" fmla="*/ 480621 w 488223"/>
              <a:gd name="connsiteY131" fmla="*/ 510249 h 547904"/>
              <a:gd name="connsiteX132" fmla="*/ 292680 w 488223"/>
              <a:gd name="connsiteY132" fmla="*/ 510249 h 547904"/>
              <a:gd name="connsiteX133" fmla="*/ 250869 w 488223"/>
              <a:gd name="connsiteY133" fmla="*/ 547904 h 547904"/>
              <a:gd name="connsiteX134" fmla="*/ 209057 w 488223"/>
              <a:gd name="connsiteY134" fmla="*/ 510249 h 547904"/>
              <a:gd name="connsiteX135" fmla="*/ 7180 w 488223"/>
              <a:gd name="connsiteY135" fmla="*/ 510249 h 547904"/>
              <a:gd name="connsiteX136" fmla="*/ 0 w 488223"/>
              <a:gd name="connsiteY136" fmla="*/ 503479 h 547904"/>
              <a:gd name="connsiteX137" fmla="*/ 7180 w 488223"/>
              <a:gd name="connsiteY137" fmla="*/ 496287 h 547904"/>
              <a:gd name="connsiteX138" fmla="*/ 209902 w 488223"/>
              <a:gd name="connsiteY138" fmla="*/ 496287 h 547904"/>
              <a:gd name="connsiteX139" fmla="*/ 243689 w 488223"/>
              <a:gd name="connsiteY139" fmla="*/ 464978 h 547904"/>
              <a:gd name="connsiteX140" fmla="*/ 243689 w 488223"/>
              <a:gd name="connsiteY140" fmla="*/ 447631 h 547904"/>
              <a:gd name="connsiteX141" fmla="*/ 45613 w 488223"/>
              <a:gd name="connsiteY141" fmla="*/ 447631 h 547904"/>
              <a:gd name="connsiteX142" fmla="*/ 27874 w 488223"/>
              <a:gd name="connsiteY142" fmla="*/ 429861 h 547904"/>
              <a:gd name="connsiteX143" fmla="*/ 27874 w 488223"/>
              <a:gd name="connsiteY143" fmla="*/ 325358 h 547904"/>
              <a:gd name="connsiteX144" fmla="*/ 45613 w 488223"/>
              <a:gd name="connsiteY144" fmla="*/ 307588 h 547904"/>
              <a:gd name="connsiteX145" fmla="*/ 69686 w 488223"/>
              <a:gd name="connsiteY145" fmla="*/ 307588 h 547904"/>
              <a:gd name="connsiteX146" fmla="*/ 69686 w 488223"/>
              <a:gd name="connsiteY146" fmla="*/ 294049 h 547904"/>
              <a:gd name="connsiteX147" fmla="*/ 45613 w 488223"/>
              <a:gd name="connsiteY147" fmla="*/ 294049 h 547904"/>
              <a:gd name="connsiteX148" fmla="*/ 27874 w 488223"/>
              <a:gd name="connsiteY148" fmla="*/ 276279 h 547904"/>
              <a:gd name="connsiteX149" fmla="*/ 27874 w 488223"/>
              <a:gd name="connsiteY149" fmla="*/ 171775 h 547904"/>
              <a:gd name="connsiteX150" fmla="*/ 45613 w 488223"/>
              <a:gd name="connsiteY150" fmla="*/ 154005 h 547904"/>
              <a:gd name="connsiteX151" fmla="*/ 69686 w 488223"/>
              <a:gd name="connsiteY151" fmla="*/ 154005 h 547904"/>
              <a:gd name="connsiteX152" fmla="*/ 69686 w 488223"/>
              <a:gd name="connsiteY152" fmla="*/ 140467 h 547904"/>
              <a:gd name="connsiteX153" fmla="*/ 45613 w 488223"/>
              <a:gd name="connsiteY153" fmla="*/ 140467 h 547904"/>
              <a:gd name="connsiteX154" fmla="*/ 27874 w 488223"/>
              <a:gd name="connsiteY154" fmla="*/ 122697 h 547904"/>
              <a:gd name="connsiteX155" fmla="*/ 27874 w 488223"/>
              <a:gd name="connsiteY155" fmla="*/ 18193 h 547904"/>
              <a:gd name="connsiteX156" fmla="*/ 45613 w 488223"/>
              <a:gd name="connsiteY156" fmla="*/ 0 h 547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488223" h="547904">
                <a:moveTo>
                  <a:pt x="250869" y="478094"/>
                </a:moveTo>
                <a:cubicBezTo>
                  <a:pt x="235665" y="478094"/>
                  <a:pt x="222994" y="490787"/>
                  <a:pt x="222994" y="506018"/>
                </a:cubicBezTo>
                <a:cubicBezTo>
                  <a:pt x="222994" y="521249"/>
                  <a:pt x="235665" y="533942"/>
                  <a:pt x="250869" y="533942"/>
                </a:cubicBezTo>
                <a:cubicBezTo>
                  <a:pt x="266073" y="533942"/>
                  <a:pt x="278743" y="521249"/>
                  <a:pt x="278743" y="506018"/>
                </a:cubicBezTo>
                <a:cubicBezTo>
                  <a:pt x="278743" y="490787"/>
                  <a:pt x="266073" y="478094"/>
                  <a:pt x="250869" y="478094"/>
                </a:cubicBezTo>
                <a:close/>
                <a:moveTo>
                  <a:pt x="181739" y="363686"/>
                </a:moveTo>
                <a:lnTo>
                  <a:pt x="209504" y="363686"/>
                </a:lnTo>
                <a:cubicBezTo>
                  <a:pt x="217077" y="363686"/>
                  <a:pt x="223387" y="369949"/>
                  <a:pt x="223387" y="377048"/>
                </a:cubicBezTo>
                <a:cubicBezTo>
                  <a:pt x="223387" y="384981"/>
                  <a:pt x="217077" y="391245"/>
                  <a:pt x="209504" y="391245"/>
                </a:cubicBezTo>
                <a:lnTo>
                  <a:pt x="181739" y="391245"/>
                </a:lnTo>
                <a:cubicBezTo>
                  <a:pt x="174166" y="391245"/>
                  <a:pt x="167856" y="384981"/>
                  <a:pt x="167856" y="377048"/>
                </a:cubicBezTo>
                <a:cubicBezTo>
                  <a:pt x="167856" y="369949"/>
                  <a:pt x="174166" y="363686"/>
                  <a:pt x="181739" y="363686"/>
                </a:cubicBezTo>
                <a:close/>
                <a:moveTo>
                  <a:pt x="97810" y="363686"/>
                </a:moveTo>
                <a:lnTo>
                  <a:pt x="125575" y="363686"/>
                </a:lnTo>
                <a:cubicBezTo>
                  <a:pt x="133148" y="363686"/>
                  <a:pt x="139458" y="369949"/>
                  <a:pt x="139458" y="377048"/>
                </a:cubicBezTo>
                <a:cubicBezTo>
                  <a:pt x="139458" y="384981"/>
                  <a:pt x="133148" y="391245"/>
                  <a:pt x="125575" y="391245"/>
                </a:cubicBezTo>
                <a:lnTo>
                  <a:pt x="97810" y="391245"/>
                </a:lnTo>
                <a:cubicBezTo>
                  <a:pt x="90237" y="391245"/>
                  <a:pt x="83927" y="384981"/>
                  <a:pt x="83927" y="377048"/>
                </a:cubicBezTo>
                <a:cubicBezTo>
                  <a:pt x="83927" y="369949"/>
                  <a:pt x="90237" y="363686"/>
                  <a:pt x="97810" y="363686"/>
                </a:cubicBezTo>
                <a:close/>
                <a:moveTo>
                  <a:pt x="376951" y="355854"/>
                </a:moveTo>
                <a:cubicBezTo>
                  <a:pt x="365209" y="355854"/>
                  <a:pt x="355564" y="365695"/>
                  <a:pt x="355564" y="377247"/>
                </a:cubicBezTo>
                <a:cubicBezTo>
                  <a:pt x="355564" y="389655"/>
                  <a:pt x="365209" y="399069"/>
                  <a:pt x="376951" y="399069"/>
                </a:cubicBezTo>
                <a:cubicBezTo>
                  <a:pt x="388274" y="399069"/>
                  <a:pt x="397920" y="389655"/>
                  <a:pt x="397920" y="377247"/>
                </a:cubicBezTo>
                <a:cubicBezTo>
                  <a:pt x="397920" y="365695"/>
                  <a:pt x="388274" y="355854"/>
                  <a:pt x="376951" y="355854"/>
                </a:cubicBezTo>
                <a:close/>
                <a:moveTo>
                  <a:pt x="376951" y="341306"/>
                </a:moveTo>
                <a:cubicBezTo>
                  <a:pt x="395823" y="341306"/>
                  <a:pt x="411759" y="357565"/>
                  <a:pt x="411759" y="377247"/>
                </a:cubicBezTo>
                <a:cubicBezTo>
                  <a:pt x="411759" y="397357"/>
                  <a:pt x="395823" y="413616"/>
                  <a:pt x="376951" y="413616"/>
                </a:cubicBezTo>
                <a:cubicBezTo>
                  <a:pt x="356822" y="413616"/>
                  <a:pt x="341305" y="397357"/>
                  <a:pt x="341305" y="377247"/>
                </a:cubicBezTo>
                <a:cubicBezTo>
                  <a:pt x="341305" y="357565"/>
                  <a:pt x="356822" y="341306"/>
                  <a:pt x="376951" y="341306"/>
                </a:cubicBezTo>
                <a:close/>
                <a:moveTo>
                  <a:pt x="45613" y="321973"/>
                </a:moveTo>
                <a:cubicBezTo>
                  <a:pt x="43501" y="321973"/>
                  <a:pt x="42234" y="323242"/>
                  <a:pt x="42234" y="325358"/>
                </a:cubicBezTo>
                <a:lnTo>
                  <a:pt x="42234" y="429861"/>
                </a:lnTo>
                <a:cubicBezTo>
                  <a:pt x="42234" y="431554"/>
                  <a:pt x="43501" y="433246"/>
                  <a:pt x="45613" y="433246"/>
                </a:cubicBezTo>
                <a:lnTo>
                  <a:pt x="456547" y="433246"/>
                </a:lnTo>
                <a:cubicBezTo>
                  <a:pt x="458237" y="433246"/>
                  <a:pt x="459926" y="431554"/>
                  <a:pt x="459926" y="429861"/>
                </a:cubicBezTo>
                <a:lnTo>
                  <a:pt x="459926" y="325358"/>
                </a:lnTo>
                <a:cubicBezTo>
                  <a:pt x="459926" y="323242"/>
                  <a:pt x="458237" y="321973"/>
                  <a:pt x="456547" y="321973"/>
                </a:cubicBezTo>
                <a:close/>
                <a:moveTo>
                  <a:pt x="84045" y="294049"/>
                </a:moveTo>
                <a:lnTo>
                  <a:pt x="84045" y="307588"/>
                </a:lnTo>
                <a:lnTo>
                  <a:pt x="432052" y="307588"/>
                </a:lnTo>
                <a:lnTo>
                  <a:pt x="432052" y="294049"/>
                </a:lnTo>
                <a:close/>
                <a:moveTo>
                  <a:pt x="181739" y="208886"/>
                </a:moveTo>
                <a:lnTo>
                  <a:pt x="209504" y="208886"/>
                </a:lnTo>
                <a:cubicBezTo>
                  <a:pt x="217077" y="208886"/>
                  <a:pt x="223387" y="215149"/>
                  <a:pt x="223387" y="222665"/>
                </a:cubicBezTo>
                <a:cubicBezTo>
                  <a:pt x="223387" y="230180"/>
                  <a:pt x="217077" y="236444"/>
                  <a:pt x="209504" y="236444"/>
                </a:cubicBezTo>
                <a:lnTo>
                  <a:pt x="181739" y="236444"/>
                </a:lnTo>
                <a:cubicBezTo>
                  <a:pt x="174166" y="236444"/>
                  <a:pt x="167856" y="230180"/>
                  <a:pt x="167856" y="222665"/>
                </a:cubicBezTo>
                <a:cubicBezTo>
                  <a:pt x="167856" y="215149"/>
                  <a:pt x="174166" y="208886"/>
                  <a:pt x="181739" y="208886"/>
                </a:cubicBezTo>
                <a:close/>
                <a:moveTo>
                  <a:pt x="97810" y="208886"/>
                </a:moveTo>
                <a:lnTo>
                  <a:pt x="125575" y="208886"/>
                </a:lnTo>
                <a:cubicBezTo>
                  <a:pt x="133148" y="208886"/>
                  <a:pt x="139458" y="215149"/>
                  <a:pt x="139458" y="222665"/>
                </a:cubicBezTo>
                <a:cubicBezTo>
                  <a:pt x="139458" y="230180"/>
                  <a:pt x="133148" y="236444"/>
                  <a:pt x="125575" y="236444"/>
                </a:cubicBezTo>
                <a:lnTo>
                  <a:pt x="97810" y="236444"/>
                </a:lnTo>
                <a:cubicBezTo>
                  <a:pt x="90237" y="236444"/>
                  <a:pt x="83927" y="230180"/>
                  <a:pt x="83927" y="222665"/>
                </a:cubicBezTo>
                <a:cubicBezTo>
                  <a:pt x="83927" y="215149"/>
                  <a:pt x="90237" y="208886"/>
                  <a:pt x="97810" y="208886"/>
                </a:cubicBezTo>
                <a:close/>
                <a:moveTo>
                  <a:pt x="376951" y="202491"/>
                </a:moveTo>
                <a:cubicBezTo>
                  <a:pt x="365209" y="202491"/>
                  <a:pt x="355564" y="212332"/>
                  <a:pt x="355564" y="224312"/>
                </a:cubicBezTo>
                <a:cubicBezTo>
                  <a:pt x="355564" y="236293"/>
                  <a:pt x="365209" y="246134"/>
                  <a:pt x="376951" y="246134"/>
                </a:cubicBezTo>
                <a:cubicBezTo>
                  <a:pt x="388274" y="246134"/>
                  <a:pt x="397920" y="236293"/>
                  <a:pt x="397920" y="224312"/>
                </a:cubicBezTo>
                <a:cubicBezTo>
                  <a:pt x="397920" y="212332"/>
                  <a:pt x="388274" y="202491"/>
                  <a:pt x="376951" y="202491"/>
                </a:cubicBezTo>
                <a:close/>
                <a:moveTo>
                  <a:pt x="376951" y="188371"/>
                </a:moveTo>
                <a:cubicBezTo>
                  <a:pt x="395823" y="188371"/>
                  <a:pt x="411759" y="204630"/>
                  <a:pt x="411759" y="224312"/>
                </a:cubicBezTo>
                <a:cubicBezTo>
                  <a:pt x="411759" y="244422"/>
                  <a:pt x="395823" y="260681"/>
                  <a:pt x="376951" y="260681"/>
                </a:cubicBezTo>
                <a:cubicBezTo>
                  <a:pt x="356822" y="260681"/>
                  <a:pt x="341305" y="244422"/>
                  <a:pt x="341305" y="224312"/>
                </a:cubicBezTo>
                <a:cubicBezTo>
                  <a:pt x="341305" y="204630"/>
                  <a:pt x="356822" y="188371"/>
                  <a:pt x="376951" y="188371"/>
                </a:cubicBezTo>
                <a:close/>
                <a:moveTo>
                  <a:pt x="45613" y="167968"/>
                </a:moveTo>
                <a:cubicBezTo>
                  <a:pt x="43501" y="167968"/>
                  <a:pt x="42234" y="169660"/>
                  <a:pt x="42234" y="171775"/>
                </a:cubicBezTo>
                <a:lnTo>
                  <a:pt x="42234" y="276279"/>
                </a:lnTo>
                <a:cubicBezTo>
                  <a:pt x="42234" y="277971"/>
                  <a:pt x="43501" y="279664"/>
                  <a:pt x="45613" y="279664"/>
                </a:cubicBezTo>
                <a:lnTo>
                  <a:pt x="456547" y="279664"/>
                </a:lnTo>
                <a:cubicBezTo>
                  <a:pt x="458237" y="279664"/>
                  <a:pt x="459926" y="277971"/>
                  <a:pt x="459926" y="276279"/>
                </a:cubicBezTo>
                <a:lnTo>
                  <a:pt x="459926" y="171775"/>
                </a:lnTo>
                <a:cubicBezTo>
                  <a:pt x="459926" y="169660"/>
                  <a:pt x="458237" y="167968"/>
                  <a:pt x="456547" y="167968"/>
                </a:cubicBezTo>
                <a:close/>
                <a:moveTo>
                  <a:pt x="84045" y="140467"/>
                </a:moveTo>
                <a:lnTo>
                  <a:pt x="84045" y="154005"/>
                </a:lnTo>
                <a:lnTo>
                  <a:pt x="432052" y="154005"/>
                </a:lnTo>
                <a:lnTo>
                  <a:pt x="432052" y="140467"/>
                </a:lnTo>
                <a:close/>
                <a:moveTo>
                  <a:pt x="181739" y="55951"/>
                </a:moveTo>
                <a:lnTo>
                  <a:pt x="209504" y="55951"/>
                </a:lnTo>
                <a:cubicBezTo>
                  <a:pt x="217077" y="55951"/>
                  <a:pt x="223387" y="62214"/>
                  <a:pt x="223387" y="69730"/>
                </a:cubicBezTo>
                <a:cubicBezTo>
                  <a:pt x="223387" y="77245"/>
                  <a:pt x="217077" y="83509"/>
                  <a:pt x="209504" y="83509"/>
                </a:cubicBezTo>
                <a:lnTo>
                  <a:pt x="181739" y="83509"/>
                </a:lnTo>
                <a:cubicBezTo>
                  <a:pt x="174166" y="83509"/>
                  <a:pt x="167856" y="77245"/>
                  <a:pt x="167856" y="69730"/>
                </a:cubicBezTo>
                <a:cubicBezTo>
                  <a:pt x="167856" y="62214"/>
                  <a:pt x="174166" y="55951"/>
                  <a:pt x="181739" y="55951"/>
                </a:cubicBezTo>
                <a:close/>
                <a:moveTo>
                  <a:pt x="97810" y="55951"/>
                </a:moveTo>
                <a:lnTo>
                  <a:pt x="125575" y="55951"/>
                </a:lnTo>
                <a:cubicBezTo>
                  <a:pt x="133148" y="55951"/>
                  <a:pt x="139458" y="62214"/>
                  <a:pt x="139458" y="69730"/>
                </a:cubicBezTo>
                <a:cubicBezTo>
                  <a:pt x="139458" y="77245"/>
                  <a:pt x="133148" y="83509"/>
                  <a:pt x="125575" y="83509"/>
                </a:cubicBezTo>
                <a:lnTo>
                  <a:pt x="97810" y="83509"/>
                </a:lnTo>
                <a:cubicBezTo>
                  <a:pt x="90237" y="83509"/>
                  <a:pt x="83927" y="77245"/>
                  <a:pt x="83927" y="69730"/>
                </a:cubicBezTo>
                <a:cubicBezTo>
                  <a:pt x="83927" y="62214"/>
                  <a:pt x="90237" y="55951"/>
                  <a:pt x="97810" y="55951"/>
                </a:cubicBezTo>
                <a:close/>
                <a:moveTo>
                  <a:pt x="376951" y="47689"/>
                </a:moveTo>
                <a:cubicBezTo>
                  <a:pt x="365209" y="47689"/>
                  <a:pt x="355564" y="57530"/>
                  <a:pt x="355564" y="69510"/>
                </a:cubicBezTo>
                <a:cubicBezTo>
                  <a:pt x="355564" y="81490"/>
                  <a:pt x="365209" y="91331"/>
                  <a:pt x="376951" y="91331"/>
                </a:cubicBezTo>
                <a:cubicBezTo>
                  <a:pt x="388274" y="91331"/>
                  <a:pt x="397920" y="81490"/>
                  <a:pt x="397920" y="69510"/>
                </a:cubicBezTo>
                <a:cubicBezTo>
                  <a:pt x="397920" y="57530"/>
                  <a:pt x="388274" y="47689"/>
                  <a:pt x="376951" y="47689"/>
                </a:cubicBezTo>
                <a:close/>
                <a:moveTo>
                  <a:pt x="376951" y="33570"/>
                </a:moveTo>
                <a:cubicBezTo>
                  <a:pt x="395823" y="33570"/>
                  <a:pt x="411759" y="49829"/>
                  <a:pt x="411759" y="69510"/>
                </a:cubicBezTo>
                <a:cubicBezTo>
                  <a:pt x="411759" y="89620"/>
                  <a:pt x="395823" y="105878"/>
                  <a:pt x="376951" y="105878"/>
                </a:cubicBezTo>
                <a:cubicBezTo>
                  <a:pt x="356822" y="105878"/>
                  <a:pt x="341305" y="89620"/>
                  <a:pt x="341305" y="69510"/>
                </a:cubicBezTo>
                <a:cubicBezTo>
                  <a:pt x="341305" y="49829"/>
                  <a:pt x="356822" y="33570"/>
                  <a:pt x="376951" y="33570"/>
                </a:cubicBezTo>
                <a:close/>
                <a:moveTo>
                  <a:pt x="45613" y="14808"/>
                </a:moveTo>
                <a:cubicBezTo>
                  <a:pt x="43501" y="14808"/>
                  <a:pt x="42234" y="16078"/>
                  <a:pt x="42234" y="18193"/>
                </a:cubicBezTo>
                <a:lnTo>
                  <a:pt x="42234" y="122697"/>
                </a:lnTo>
                <a:cubicBezTo>
                  <a:pt x="42234" y="124389"/>
                  <a:pt x="43501" y="126081"/>
                  <a:pt x="45613" y="126081"/>
                </a:cubicBezTo>
                <a:lnTo>
                  <a:pt x="456547" y="126081"/>
                </a:lnTo>
                <a:cubicBezTo>
                  <a:pt x="458237" y="126081"/>
                  <a:pt x="459926" y="124389"/>
                  <a:pt x="459926" y="122697"/>
                </a:cubicBezTo>
                <a:lnTo>
                  <a:pt x="459926" y="18193"/>
                </a:lnTo>
                <a:cubicBezTo>
                  <a:pt x="459926" y="16078"/>
                  <a:pt x="458237" y="14808"/>
                  <a:pt x="456547" y="14808"/>
                </a:cubicBezTo>
                <a:close/>
                <a:moveTo>
                  <a:pt x="45613" y="0"/>
                </a:moveTo>
                <a:lnTo>
                  <a:pt x="456547" y="0"/>
                </a:lnTo>
                <a:cubicBezTo>
                  <a:pt x="466261" y="0"/>
                  <a:pt x="474286" y="8462"/>
                  <a:pt x="474286" y="18193"/>
                </a:cubicBezTo>
                <a:lnTo>
                  <a:pt x="474286" y="122697"/>
                </a:lnTo>
                <a:cubicBezTo>
                  <a:pt x="474286" y="132428"/>
                  <a:pt x="466261" y="140467"/>
                  <a:pt x="456547" y="140467"/>
                </a:cubicBezTo>
                <a:lnTo>
                  <a:pt x="446411" y="140467"/>
                </a:lnTo>
                <a:lnTo>
                  <a:pt x="446411" y="154005"/>
                </a:lnTo>
                <a:lnTo>
                  <a:pt x="456547" y="154005"/>
                </a:lnTo>
                <a:cubicBezTo>
                  <a:pt x="466261" y="154005"/>
                  <a:pt x="474286" y="162044"/>
                  <a:pt x="474286" y="171775"/>
                </a:cubicBezTo>
                <a:lnTo>
                  <a:pt x="474286" y="276279"/>
                </a:lnTo>
                <a:cubicBezTo>
                  <a:pt x="474286" y="286010"/>
                  <a:pt x="466261" y="294049"/>
                  <a:pt x="456547" y="294049"/>
                </a:cubicBezTo>
                <a:lnTo>
                  <a:pt x="446411" y="294049"/>
                </a:lnTo>
                <a:lnTo>
                  <a:pt x="446411" y="307588"/>
                </a:lnTo>
                <a:lnTo>
                  <a:pt x="456547" y="307588"/>
                </a:lnTo>
                <a:cubicBezTo>
                  <a:pt x="466261" y="307588"/>
                  <a:pt x="474286" y="315203"/>
                  <a:pt x="474286" y="325358"/>
                </a:cubicBezTo>
                <a:lnTo>
                  <a:pt x="474286" y="429861"/>
                </a:lnTo>
                <a:cubicBezTo>
                  <a:pt x="474286" y="439592"/>
                  <a:pt x="466261" y="447631"/>
                  <a:pt x="456547" y="447631"/>
                </a:cubicBezTo>
                <a:lnTo>
                  <a:pt x="258049" y="447631"/>
                </a:lnTo>
                <a:lnTo>
                  <a:pt x="258049" y="464978"/>
                </a:lnTo>
                <a:cubicBezTo>
                  <a:pt x="274520" y="467517"/>
                  <a:pt x="287612" y="480209"/>
                  <a:pt x="291836" y="496287"/>
                </a:cubicBezTo>
                <a:lnTo>
                  <a:pt x="480621" y="496287"/>
                </a:lnTo>
                <a:cubicBezTo>
                  <a:pt x="484844" y="496287"/>
                  <a:pt x="488223" y="499248"/>
                  <a:pt x="488223" y="503479"/>
                </a:cubicBezTo>
                <a:cubicBezTo>
                  <a:pt x="488223" y="507287"/>
                  <a:pt x="484844" y="510249"/>
                  <a:pt x="480621" y="510249"/>
                </a:cubicBezTo>
                <a:lnTo>
                  <a:pt x="292680" y="510249"/>
                </a:lnTo>
                <a:cubicBezTo>
                  <a:pt x="290569" y="531827"/>
                  <a:pt x="272830" y="547904"/>
                  <a:pt x="250869" y="547904"/>
                </a:cubicBezTo>
                <a:cubicBezTo>
                  <a:pt x="229330" y="547904"/>
                  <a:pt x="211169" y="531827"/>
                  <a:pt x="209057" y="510249"/>
                </a:cubicBezTo>
                <a:lnTo>
                  <a:pt x="7180" y="510249"/>
                </a:lnTo>
                <a:cubicBezTo>
                  <a:pt x="2956" y="510249"/>
                  <a:pt x="0" y="507287"/>
                  <a:pt x="0" y="503479"/>
                </a:cubicBezTo>
                <a:cubicBezTo>
                  <a:pt x="0" y="499248"/>
                  <a:pt x="2956" y="496287"/>
                  <a:pt x="7180" y="496287"/>
                </a:cubicBezTo>
                <a:lnTo>
                  <a:pt x="209902" y="496287"/>
                </a:lnTo>
                <a:cubicBezTo>
                  <a:pt x="214125" y="480209"/>
                  <a:pt x="227218" y="467517"/>
                  <a:pt x="243689" y="464978"/>
                </a:cubicBezTo>
                <a:lnTo>
                  <a:pt x="243689" y="447631"/>
                </a:lnTo>
                <a:lnTo>
                  <a:pt x="45613" y="447631"/>
                </a:lnTo>
                <a:cubicBezTo>
                  <a:pt x="35899" y="447631"/>
                  <a:pt x="27874" y="439592"/>
                  <a:pt x="27874" y="429861"/>
                </a:cubicBezTo>
                <a:lnTo>
                  <a:pt x="27874" y="325358"/>
                </a:lnTo>
                <a:cubicBezTo>
                  <a:pt x="27874" y="315203"/>
                  <a:pt x="35899" y="307588"/>
                  <a:pt x="45613" y="307588"/>
                </a:cubicBezTo>
                <a:lnTo>
                  <a:pt x="69686" y="307588"/>
                </a:lnTo>
                <a:lnTo>
                  <a:pt x="69686" y="294049"/>
                </a:lnTo>
                <a:lnTo>
                  <a:pt x="45613" y="294049"/>
                </a:lnTo>
                <a:cubicBezTo>
                  <a:pt x="35899" y="294049"/>
                  <a:pt x="27874" y="286010"/>
                  <a:pt x="27874" y="276279"/>
                </a:cubicBezTo>
                <a:lnTo>
                  <a:pt x="27874" y="171775"/>
                </a:lnTo>
                <a:cubicBezTo>
                  <a:pt x="27874" y="162044"/>
                  <a:pt x="35899" y="154005"/>
                  <a:pt x="45613" y="154005"/>
                </a:cubicBezTo>
                <a:lnTo>
                  <a:pt x="69686" y="154005"/>
                </a:lnTo>
                <a:lnTo>
                  <a:pt x="69686" y="140467"/>
                </a:lnTo>
                <a:lnTo>
                  <a:pt x="45613" y="140467"/>
                </a:lnTo>
                <a:cubicBezTo>
                  <a:pt x="35899" y="140467"/>
                  <a:pt x="27874" y="132428"/>
                  <a:pt x="27874" y="122697"/>
                </a:cubicBezTo>
                <a:lnTo>
                  <a:pt x="27874" y="18193"/>
                </a:lnTo>
                <a:cubicBezTo>
                  <a:pt x="27874" y="8462"/>
                  <a:pt x="35899" y="0"/>
                  <a:pt x="456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7817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4F6DD0A0-A1B9-1945-A9C8-B30C420BAB19}" vid="{108F34A1-D674-6142-A51A-225FFFEBE3A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99</Words>
  <Application>Microsoft Macintosh PowerPoint</Application>
  <PresentationFormat>Pokaz na ekranie (16:9)</PresentationFormat>
  <Paragraphs>53</Paragraphs>
  <Slides>16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0" baseType="lpstr">
      <vt:lpstr>Arial</vt:lpstr>
      <vt:lpstr>Calibri</vt:lpstr>
      <vt:lpstr>Helvetica Neue Condensed</vt:lpstr>
      <vt:lpstr>1_Default Theme</vt:lpstr>
      <vt:lpstr>Complexity: deployment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Management</dc:title>
  <dc:creator>Andrzej Wodecki</dc:creator>
  <cp:lastModifiedBy>Andrzej Wodecki</cp:lastModifiedBy>
  <cp:revision>169</cp:revision>
  <dcterms:created xsi:type="dcterms:W3CDTF">2020-11-07T07:11:25Z</dcterms:created>
  <dcterms:modified xsi:type="dcterms:W3CDTF">2024-10-09T07:20:13Z</dcterms:modified>
</cp:coreProperties>
</file>